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9" r:id="rId2"/>
    <p:sldId id="263" r:id="rId3"/>
    <p:sldId id="258" r:id="rId4"/>
    <p:sldId id="277" r:id="rId5"/>
    <p:sldId id="276" r:id="rId6"/>
    <p:sldId id="272" r:id="rId7"/>
    <p:sldId id="273" r:id="rId8"/>
    <p:sldId id="278" r:id="rId9"/>
    <p:sldId id="280" r:id="rId10"/>
    <p:sldId id="271" r:id="rId11"/>
    <p:sldId id="265" r:id="rId12"/>
    <p:sldId id="268" r:id="rId13"/>
    <p:sldId id="269" r:id="rId14"/>
    <p:sldId id="279" r:id="rId15"/>
    <p:sldId id="270" r:id="rId16"/>
    <p:sldId id="275" r:id="rId17"/>
    <p:sldId id="281" r:id="rId18"/>
    <p:sldId id="267" r:id="rId1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170" autoAdjust="0"/>
  </p:normalViewPr>
  <p:slideViewPr>
    <p:cSldViewPr snapToGrid="0">
      <p:cViewPr varScale="1">
        <p:scale>
          <a:sx n="97" d="100"/>
          <a:sy n="97" d="100"/>
        </p:scale>
        <p:origin x="105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70712569-6DC4-44A2-83D4-A84C7483BED8}" type="datetimeFigureOut">
              <a:rPr lang="en-US" smtClean="0"/>
              <a:t>6/14/2024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9"/>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1339F1B2-9156-4EEC-BD89-5CD0ADFE7675}" type="slidenum">
              <a:rPr lang="en-US" smtClean="0"/>
              <a:t>‹#›</a:t>
            </a:fld>
            <a:endParaRPr lang="en-US"/>
          </a:p>
        </p:txBody>
      </p:sp>
    </p:spTree>
    <p:extLst>
      <p:ext uri="{BB962C8B-B14F-4D97-AF65-F5344CB8AC3E}">
        <p14:creationId xmlns:p14="http://schemas.microsoft.com/office/powerpoint/2010/main" val="3684157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1</a:t>
            </a:fld>
            <a:endParaRPr lang="en-US"/>
          </a:p>
        </p:txBody>
      </p:sp>
    </p:spTree>
    <p:extLst>
      <p:ext uri="{BB962C8B-B14F-4D97-AF65-F5344CB8AC3E}">
        <p14:creationId xmlns:p14="http://schemas.microsoft.com/office/powerpoint/2010/main" val="34697813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10</a:t>
            </a:fld>
            <a:endParaRPr lang="en-US"/>
          </a:p>
        </p:txBody>
      </p:sp>
    </p:spTree>
    <p:extLst>
      <p:ext uri="{BB962C8B-B14F-4D97-AF65-F5344CB8AC3E}">
        <p14:creationId xmlns:p14="http://schemas.microsoft.com/office/powerpoint/2010/main" val="6586436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11</a:t>
            </a:fld>
            <a:endParaRPr lang="en-US"/>
          </a:p>
        </p:txBody>
      </p:sp>
    </p:spTree>
    <p:extLst>
      <p:ext uri="{BB962C8B-B14F-4D97-AF65-F5344CB8AC3E}">
        <p14:creationId xmlns:p14="http://schemas.microsoft.com/office/powerpoint/2010/main" val="16108036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12</a:t>
            </a:fld>
            <a:endParaRPr lang="en-US"/>
          </a:p>
        </p:txBody>
      </p:sp>
    </p:spTree>
    <p:extLst>
      <p:ext uri="{BB962C8B-B14F-4D97-AF65-F5344CB8AC3E}">
        <p14:creationId xmlns:p14="http://schemas.microsoft.com/office/powerpoint/2010/main" val="4244825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13</a:t>
            </a:fld>
            <a:endParaRPr lang="en-US"/>
          </a:p>
        </p:txBody>
      </p:sp>
    </p:spTree>
    <p:extLst>
      <p:ext uri="{BB962C8B-B14F-4D97-AF65-F5344CB8AC3E}">
        <p14:creationId xmlns:p14="http://schemas.microsoft.com/office/powerpoint/2010/main" val="1183508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14</a:t>
            </a:fld>
            <a:endParaRPr lang="en-US"/>
          </a:p>
        </p:txBody>
      </p:sp>
    </p:spTree>
    <p:extLst>
      <p:ext uri="{BB962C8B-B14F-4D97-AF65-F5344CB8AC3E}">
        <p14:creationId xmlns:p14="http://schemas.microsoft.com/office/powerpoint/2010/main" val="3589247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JBS</a:t>
            </a:r>
          </a:p>
        </p:txBody>
      </p:sp>
      <p:sp>
        <p:nvSpPr>
          <p:cNvPr id="4" name="Slide Number Placeholder 3"/>
          <p:cNvSpPr>
            <a:spLocks noGrp="1"/>
          </p:cNvSpPr>
          <p:nvPr>
            <p:ph type="sldNum" sz="quarter" idx="5"/>
          </p:nvPr>
        </p:nvSpPr>
        <p:spPr/>
        <p:txBody>
          <a:bodyPr/>
          <a:lstStyle/>
          <a:p>
            <a:fld id="{1339F1B2-9156-4EEC-BD89-5CD0ADFE7675}" type="slidenum">
              <a:rPr lang="en-US" smtClean="0"/>
              <a:t>15</a:t>
            </a:fld>
            <a:endParaRPr lang="en-US"/>
          </a:p>
        </p:txBody>
      </p:sp>
    </p:spTree>
    <p:extLst>
      <p:ext uri="{BB962C8B-B14F-4D97-AF65-F5344CB8AC3E}">
        <p14:creationId xmlns:p14="http://schemas.microsoft.com/office/powerpoint/2010/main" val="11908786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16</a:t>
            </a:fld>
            <a:endParaRPr lang="en-US"/>
          </a:p>
        </p:txBody>
      </p:sp>
    </p:spTree>
    <p:extLst>
      <p:ext uri="{BB962C8B-B14F-4D97-AF65-F5344CB8AC3E}">
        <p14:creationId xmlns:p14="http://schemas.microsoft.com/office/powerpoint/2010/main" val="9322074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17</a:t>
            </a:fld>
            <a:endParaRPr lang="en-US"/>
          </a:p>
        </p:txBody>
      </p:sp>
    </p:spTree>
    <p:extLst>
      <p:ext uri="{BB962C8B-B14F-4D97-AF65-F5344CB8AC3E}">
        <p14:creationId xmlns:p14="http://schemas.microsoft.com/office/powerpoint/2010/main" val="13680610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18</a:t>
            </a:fld>
            <a:endParaRPr lang="en-US"/>
          </a:p>
        </p:txBody>
      </p:sp>
    </p:spTree>
    <p:extLst>
      <p:ext uri="{BB962C8B-B14F-4D97-AF65-F5344CB8AC3E}">
        <p14:creationId xmlns:p14="http://schemas.microsoft.com/office/powerpoint/2010/main" val="551075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2</a:t>
            </a:fld>
            <a:endParaRPr lang="en-US"/>
          </a:p>
        </p:txBody>
      </p:sp>
    </p:spTree>
    <p:extLst>
      <p:ext uri="{BB962C8B-B14F-4D97-AF65-F5344CB8AC3E}">
        <p14:creationId xmlns:p14="http://schemas.microsoft.com/office/powerpoint/2010/main" val="1251630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3</a:t>
            </a:fld>
            <a:endParaRPr lang="en-US"/>
          </a:p>
        </p:txBody>
      </p:sp>
    </p:spTree>
    <p:extLst>
      <p:ext uri="{BB962C8B-B14F-4D97-AF65-F5344CB8AC3E}">
        <p14:creationId xmlns:p14="http://schemas.microsoft.com/office/powerpoint/2010/main" val="35733534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4</a:t>
            </a:fld>
            <a:endParaRPr lang="en-US"/>
          </a:p>
        </p:txBody>
      </p:sp>
    </p:spTree>
    <p:extLst>
      <p:ext uri="{BB962C8B-B14F-4D97-AF65-F5344CB8AC3E}">
        <p14:creationId xmlns:p14="http://schemas.microsoft.com/office/powerpoint/2010/main" val="25092973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5</a:t>
            </a:fld>
            <a:endParaRPr lang="en-US"/>
          </a:p>
        </p:txBody>
      </p:sp>
    </p:spTree>
    <p:extLst>
      <p:ext uri="{BB962C8B-B14F-4D97-AF65-F5344CB8AC3E}">
        <p14:creationId xmlns:p14="http://schemas.microsoft.com/office/powerpoint/2010/main" val="24368120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6</a:t>
            </a:fld>
            <a:endParaRPr lang="en-US"/>
          </a:p>
        </p:txBody>
      </p:sp>
    </p:spTree>
    <p:extLst>
      <p:ext uri="{BB962C8B-B14F-4D97-AF65-F5344CB8AC3E}">
        <p14:creationId xmlns:p14="http://schemas.microsoft.com/office/powerpoint/2010/main" val="2246479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7</a:t>
            </a:fld>
            <a:endParaRPr lang="en-US"/>
          </a:p>
        </p:txBody>
      </p:sp>
    </p:spTree>
    <p:extLst>
      <p:ext uri="{BB962C8B-B14F-4D97-AF65-F5344CB8AC3E}">
        <p14:creationId xmlns:p14="http://schemas.microsoft.com/office/powerpoint/2010/main" val="27345062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8</a:t>
            </a:fld>
            <a:endParaRPr lang="en-US"/>
          </a:p>
        </p:txBody>
      </p:sp>
    </p:spTree>
    <p:extLst>
      <p:ext uri="{BB962C8B-B14F-4D97-AF65-F5344CB8AC3E}">
        <p14:creationId xmlns:p14="http://schemas.microsoft.com/office/powerpoint/2010/main" val="3501550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339F1B2-9156-4EEC-BD89-5CD0ADFE7675}" type="slidenum">
              <a:rPr lang="en-US" smtClean="0"/>
              <a:t>9</a:t>
            </a:fld>
            <a:endParaRPr lang="en-US"/>
          </a:p>
        </p:txBody>
      </p:sp>
    </p:spTree>
    <p:extLst>
      <p:ext uri="{BB962C8B-B14F-4D97-AF65-F5344CB8AC3E}">
        <p14:creationId xmlns:p14="http://schemas.microsoft.com/office/powerpoint/2010/main" val="18212829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6514A-A394-9B92-0E3B-94B8A2A46B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D3C1ED-BC4B-0B34-D97F-882B84C627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0F707AE-2F15-77AC-378D-BF47659E4931}"/>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5" name="Footer Placeholder 4">
            <a:extLst>
              <a:ext uri="{FF2B5EF4-FFF2-40B4-BE49-F238E27FC236}">
                <a16:creationId xmlns:a16="http://schemas.microsoft.com/office/drawing/2014/main" id="{8906EA4A-2666-F90D-58CD-8A6548D93B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E39A3C-4B98-8C05-62A3-8FFEC35FDF6E}"/>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18261474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426A49-38F7-D597-5A54-A328B9FDD55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8035FBC-5C41-F2B9-E2B1-DAF009408B8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A0862-0190-234C-3D85-5D1FE4B12FF5}"/>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5" name="Footer Placeholder 4">
            <a:extLst>
              <a:ext uri="{FF2B5EF4-FFF2-40B4-BE49-F238E27FC236}">
                <a16:creationId xmlns:a16="http://schemas.microsoft.com/office/drawing/2014/main" id="{3E0F6CFD-E19D-9B41-0E6F-32CDEB3EBC3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F28582-47AD-4822-3948-CB6C7AA036A4}"/>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2319691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B28D0D5-B4D4-B84D-6579-14ABD9E1C0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C0A00F-9D02-9B72-F787-ADED73195F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C6BFA9-EE9A-C3C4-E0EF-164A5F0DF5D7}"/>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5" name="Footer Placeholder 4">
            <a:extLst>
              <a:ext uri="{FF2B5EF4-FFF2-40B4-BE49-F238E27FC236}">
                <a16:creationId xmlns:a16="http://schemas.microsoft.com/office/drawing/2014/main" id="{0BDADA49-75D0-74B8-8E2E-02FA1E7159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E20440-8DC1-78C9-5808-7489D4C72812}"/>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2395522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40092-F9B6-664A-E0F5-3D71A10732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5CD2BF-8013-915B-2EEB-2F7447D5FF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E2626F-1BE7-D371-C378-EC42EA353B33}"/>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5" name="Footer Placeholder 4">
            <a:extLst>
              <a:ext uri="{FF2B5EF4-FFF2-40B4-BE49-F238E27FC236}">
                <a16:creationId xmlns:a16="http://schemas.microsoft.com/office/drawing/2014/main" id="{A96AFCCE-3C90-2514-B63F-683A98B80D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668CE60-C046-D2E0-F9FB-126DC93A699C}"/>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8606418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C2FB8-EB55-E2F1-5D47-A8B00F32CBF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2EEAE2C-ABC0-F47A-EF38-1C3D6DC77AD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C033D6-0FAC-B4D8-1E45-E85274F0C9D7}"/>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5" name="Footer Placeholder 4">
            <a:extLst>
              <a:ext uri="{FF2B5EF4-FFF2-40B4-BE49-F238E27FC236}">
                <a16:creationId xmlns:a16="http://schemas.microsoft.com/office/drawing/2014/main" id="{8862A5CA-E3E0-1AD1-D27A-8FAE24527B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F04EA3-2580-00BB-912D-84A785B0A847}"/>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1759567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F8182-85EA-1E65-9958-D759EC1209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D2608E-0391-B880-3D10-160203223BF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200CA8A-CF0F-554F-1AF8-7AB4D35856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044875-6778-BEF4-3374-99B509B6CFB8}"/>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6" name="Footer Placeholder 5">
            <a:extLst>
              <a:ext uri="{FF2B5EF4-FFF2-40B4-BE49-F238E27FC236}">
                <a16:creationId xmlns:a16="http://schemas.microsoft.com/office/drawing/2014/main" id="{D182EBA7-F099-6B5D-3CED-67658BC16E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082760-8C29-9DD9-0A3A-B21D560777C3}"/>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463279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EB6C3-F23C-0075-F5B6-AD1C18854D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8DFCAFB-2149-7ADE-D34F-63E35370ACC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409D619-13BC-C165-4553-1B39A24E7B0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3B297E2-A0E5-87C8-A4E6-E69C5BF9D80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3C86AC-B51A-11D4-D224-18EE55678A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D5FA72-6826-D65C-568B-D4D6E635CA6B}"/>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8" name="Footer Placeholder 7">
            <a:extLst>
              <a:ext uri="{FF2B5EF4-FFF2-40B4-BE49-F238E27FC236}">
                <a16:creationId xmlns:a16="http://schemas.microsoft.com/office/drawing/2014/main" id="{2AA38BE2-76DB-8B33-8863-B31D8AB9093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2955CD-25B2-9F0B-0697-B2DB4BE38D95}"/>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784703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68E56-C8B4-536D-BEE9-CEF4DB8504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6EB550-D61F-70F5-15CE-7E8B63F6F3D1}"/>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4" name="Footer Placeholder 3">
            <a:extLst>
              <a:ext uri="{FF2B5EF4-FFF2-40B4-BE49-F238E27FC236}">
                <a16:creationId xmlns:a16="http://schemas.microsoft.com/office/drawing/2014/main" id="{18CFC606-0EE2-B75D-D7D3-D9D620C876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FF4C28F-AC7F-F8CF-86CC-52A2B379F8A5}"/>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33438292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CA98B3-C059-01FA-AABB-AFA637BF21C4}"/>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3" name="Footer Placeholder 2">
            <a:extLst>
              <a:ext uri="{FF2B5EF4-FFF2-40B4-BE49-F238E27FC236}">
                <a16:creationId xmlns:a16="http://schemas.microsoft.com/office/drawing/2014/main" id="{6896436C-86A6-98FB-2020-840D208A3A6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469F82-D758-0DF9-A9D6-317B09B113FB}"/>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39436374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5B3984-024D-B1F4-8B73-1A04682576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0FB61C-D6EC-4512-974E-96137C3D4F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52EA24F-8A7E-A3BC-FEB6-8BBB31C46D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596BA47-CC17-5E58-F9BD-D3B8B154CC5E}"/>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6" name="Footer Placeholder 5">
            <a:extLst>
              <a:ext uri="{FF2B5EF4-FFF2-40B4-BE49-F238E27FC236}">
                <a16:creationId xmlns:a16="http://schemas.microsoft.com/office/drawing/2014/main" id="{88F0235F-CB50-1992-ACF7-C7CB5BD3D4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F9843E-A070-F88D-7D0A-66D94EF343FD}"/>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3281059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EF7B-D7C2-8DF7-DCF5-A30E237BEC6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F2172C-A356-B28E-CD9F-ACA523EC98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623B4B-A20D-3F11-365E-9383702718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B5DD0-F1FE-B591-3612-DD5ED688FF82}"/>
              </a:ext>
            </a:extLst>
          </p:cNvPr>
          <p:cNvSpPr>
            <a:spLocks noGrp="1"/>
          </p:cNvSpPr>
          <p:nvPr>
            <p:ph type="dt" sz="half" idx="10"/>
          </p:nvPr>
        </p:nvSpPr>
        <p:spPr/>
        <p:txBody>
          <a:bodyPr/>
          <a:lstStyle/>
          <a:p>
            <a:fld id="{48351529-BD8F-41A5-A243-2DBDEE6E6FC5}" type="datetimeFigureOut">
              <a:rPr lang="en-US" smtClean="0"/>
              <a:t>6/14/2024</a:t>
            </a:fld>
            <a:endParaRPr lang="en-US"/>
          </a:p>
        </p:txBody>
      </p:sp>
      <p:sp>
        <p:nvSpPr>
          <p:cNvPr id="6" name="Footer Placeholder 5">
            <a:extLst>
              <a:ext uri="{FF2B5EF4-FFF2-40B4-BE49-F238E27FC236}">
                <a16:creationId xmlns:a16="http://schemas.microsoft.com/office/drawing/2014/main" id="{D40756B1-B306-10FF-1723-A7900730C7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A2E462-3A2F-5EBD-C41C-7A15A7431053}"/>
              </a:ext>
            </a:extLst>
          </p:cNvPr>
          <p:cNvSpPr>
            <a:spLocks noGrp="1"/>
          </p:cNvSpPr>
          <p:nvPr>
            <p:ph type="sldNum" sz="quarter" idx="12"/>
          </p:nvPr>
        </p:nvSpPr>
        <p:spPr/>
        <p:txBody>
          <a:bodyPr/>
          <a:lstStyle/>
          <a:p>
            <a:fld id="{F1BB0102-DC02-47A7-A6B1-23C08C2290E0}" type="slidenum">
              <a:rPr lang="en-US" smtClean="0"/>
              <a:t>‹#›</a:t>
            </a:fld>
            <a:endParaRPr lang="en-US"/>
          </a:p>
        </p:txBody>
      </p:sp>
    </p:spTree>
    <p:extLst>
      <p:ext uri="{BB962C8B-B14F-4D97-AF65-F5344CB8AC3E}">
        <p14:creationId xmlns:p14="http://schemas.microsoft.com/office/powerpoint/2010/main" val="883332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F42168-A011-D0CA-FE78-76D58F948C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4BFB12-06B2-A3B5-3BE6-5E97C9242C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58F455-D951-CD3B-3367-0166F6C5E6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351529-BD8F-41A5-A243-2DBDEE6E6FC5}" type="datetimeFigureOut">
              <a:rPr lang="en-US" smtClean="0"/>
              <a:t>6/14/2024</a:t>
            </a:fld>
            <a:endParaRPr lang="en-US"/>
          </a:p>
        </p:txBody>
      </p:sp>
      <p:sp>
        <p:nvSpPr>
          <p:cNvPr id="5" name="Footer Placeholder 4">
            <a:extLst>
              <a:ext uri="{FF2B5EF4-FFF2-40B4-BE49-F238E27FC236}">
                <a16:creationId xmlns:a16="http://schemas.microsoft.com/office/drawing/2014/main" id="{069706FD-F92A-8032-C1BA-E7F0B20AC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DFD190-9866-E399-1174-068637DF25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BB0102-DC02-47A7-A6B1-23C08C2290E0}" type="slidenum">
              <a:rPr lang="en-US" smtClean="0"/>
              <a:t>‹#›</a:t>
            </a:fld>
            <a:endParaRPr lang="en-US"/>
          </a:p>
        </p:txBody>
      </p:sp>
    </p:spTree>
    <p:extLst>
      <p:ext uri="{BB962C8B-B14F-4D97-AF65-F5344CB8AC3E}">
        <p14:creationId xmlns:p14="http://schemas.microsoft.com/office/powerpoint/2010/main" val="30904974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A820B5F8-5097-EB96-5B53-01FF12ABF3EE}"/>
              </a:ext>
            </a:extLst>
          </p:cNvPr>
          <p:cNvGrpSpPr/>
          <p:nvPr/>
        </p:nvGrpSpPr>
        <p:grpSpPr>
          <a:xfrm>
            <a:off x="597338" y="127670"/>
            <a:ext cx="11313034" cy="10720229"/>
            <a:chOff x="276496" y="207881"/>
            <a:chExt cx="11313034" cy="10720229"/>
          </a:xfrm>
        </p:grpSpPr>
        <p:pic>
          <p:nvPicPr>
            <p:cNvPr id="1028" name="Picture 4" descr="Tennis Ball PNG Clip Art - Best WEB Clipart">
              <a:extLst>
                <a:ext uri="{FF2B5EF4-FFF2-40B4-BE49-F238E27FC236}">
                  <a16:creationId xmlns:a16="http://schemas.microsoft.com/office/drawing/2014/main" id="{3A311D4A-218A-EBB6-6DB8-87C912551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424" y="746449"/>
              <a:ext cx="1179185" cy="118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C15B7B-1EE3-A2D8-0472-E157CB9E322C}"/>
                </a:ext>
              </a:extLst>
            </p:cNvPr>
            <p:cNvPicPr>
              <a:picLocks noChangeAspect="1"/>
            </p:cNvPicPr>
            <p:nvPr/>
          </p:nvPicPr>
          <p:blipFill rotWithShape="1">
            <a:blip r:embed="rId4"/>
            <a:srcRect l="30958" t="14993" r="26556" b="10891"/>
            <a:stretch/>
          </p:blipFill>
          <p:spPr>
            <a:xfrm rot="3721397">
              <a:off x="2027399" y="3382207"/>
              <a:ext cx="696265" cy="683227"/>
            </a:xfrm>
            <a:prstGeom prst="rect">
              <a:avLst/>
            </a:prstGeom>
          </p:spPr>
        </p:pic>
        <p:pic>
          <p:nvPicPr>
            <p:cNvPr id="9" name="Picture 8">
              <a:extLst>
                <a:ext uri="{FF2B5EF4-FFF2-40B4-BE49-F238E27FC236}">
                  <a16:creationId xmlns:a16="http://schemas.microsoft.com/office/drawing/2014/main" id="{7209295C-1831-77A4-9276-0B74AA376A0E}"/>
                </a:ext>
              </a:extLst>
            </p:cNvPr>
            <p:cNvPicPr>
              <a:picLocks noChangeAspect="1"/>
            </p:cNvPicPr>
            <p:nvPr/>
          </p:nvPicPr>
          <p:blipFill rotWithShape="1">
            <a:blip r:embed="rId4"/>
            <a:srcRect l="30958" t="14993" r="26556" b="10891"/>
            <a:stretch/>
          </p:blipFill>
          <p:spPr>
            <a:xfrm rot="6939439">
              <a:off x="4111946" y="2478433"/>
              <a:ext cx="514609" cy="504972"/>
            </a:xfrm>
            <a:prstGeom prst="rect">
              <a:avLst/>
            </a:prstGeom>
          </p:spPr>
        </p:pic>
        <p:pic>
          <p:nvPicPr>
            <p:cNvPr id="10" name="Picture 4" descr="Tennis Ball PNG Clip Art - Best WEB Clipart">
              <a:extLst>
                <a:ext uri="{FF2B5EF4-FFF2-40B4-BE49-F238E27FC236}">
                  <a16:creationId xmlns:a16="http://schemas.microsoft.com/office/drawing/2014/main" id="{9545C8AF-1BC3-4C7D-C862-8E5730D1C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5517165" y="3618525"/>
              <a:ext cx="480457" cy="482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ennis Ball PNG Clip Art - Best WEB Clipart">
              <a:extLst>
                <a:ext uri="{FF2B5EF4-FFF2-40B4-BE49-F238E27FC236}">
                  <a16:creationId xmlns:a16="http://schemas.microsoft.com/office/drawing/2014/main" id="{732B1CD4-E9DD-A4E4-3590-631554C26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91714">
              <a:off x="8244911" y="4905445"/>
              <a:ext cx="638062" cy="640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AE6FCE9-4A88-5FD3-B7AF-D76C32C45C04}"/>
                </a:ext>
              </a:extLst>
            </p:cNvPr>
            <p:cNvPicPr>
              <a:picLocks noChangeAspect="1"/>
            </p:cNvPicPr>
            <p:nvPr/>
          </p:nvPicPr>
          <p:blipFill rotWithShape="1">
            <a:blip r:embed="rId4"/>
            <a:srcRect l="30958" t="14993" r="26556" b="10891"/>
            <a:stretch/>
          </p:blipFill>
          <p:spPr>
            <a:xfrm rot="6939439">
              <a:off x="6568329" y="7282680"/>
              <a:ext cx="621985" cy="610338"/>
            </a:xfrm>
            <a:prstGeom prst="rect">
              <a:avLst/>
            </a:prstGeom>
          </p:spPr>
        </p:pic>
        <p:pic>
          <p:nvPicPr>
            <p:cNvPr id="17" name="Picture 16">
              <a:extLst>
                <a:ext uri="{FF2B5EF4-FFF2-40B4-BE49-F238E27FC236}">
                  <a16:creationId xmlns:a16="http://schemas.microsoft.com/office/drawing/2014/main" id="{D529DF90-5A33-B1C3-3FCF-449C78642229}"/>
                </a:ext>
              </a:extLst>
            </p:cNvPr>
            <p:cNvPicPr>
              <a:picLocks noChangeAspect="1"/>
            </p:cNvPicPr>
            <p:nvPr/>
          </p:nvPicPr>
          <p:blipFill rotWithShape="1">
            <a:blip r:embed="rId4"/>
            <a:srcRect l="30958" t="14993" r="26556" b="10891"/>
            <a:stretch/>
          </p:blipFill>
          <p:spPr>
            <a:xfrm rot="10554969">
              <a:off x="819389" y="5025834"/>
              <a:ext cx="621985" cy="610338"/>
            </a:xfrm>
            <a:prstGeom prst="rect">
              <a:avLst/>
            </a:prstGeom>
          </p:spPr>
        </p:pic>
        <p:pic>
          <p:nvPicPr>
            <p:cNvPr id="18" name="Picture 17">
              <a:extLst>
                <a:ext uri="{FF2B5EF4-FFF2-40B4-BE49-F238E27FC236}">
                  <a16:creationId xmlns:a16="http://schemas.microsoft.com/office/drawing/2014/main" id="{6E57E48C-A744-3637-748F-75D78927D704}"/>
                </a:ext>
              </a:extLst>
            </p:cNvPr>
            <p:cNvPicPr>
              <a:picLocks noChangeAspect="1"/>
            </p:cNvPicPr>
            <p:nvPr/>
          </p:nvPicPr>
          <p:blipFill rotWithShape="1">
            <a:blip r:embed="rId4"/>
            <a:srcRect l="30958" t="14993" r="26556" b="10891"/>
            <a:stretch/>
          </p:blipFill>
          <p:spPr>
            <a:xfrm rot="6939439">
              <a:off x="10688053" y="5717626"/>
              <a:ext cx="621985" cy="610338"/>
            </a:xfrm>
            <a:prstGeom prst="rect">
              <a:avLst/>
            </a:prstGeom>
          </p:spPr>
        </p:pic>
        <p:pic>
          <p:nvPicPr>
            <p:cNvPr id="19" name="Picture 18">
              <a:extLst>
                <a:ext uri="{FF2B5EF4-FFF2-40B4-BE49-F238E27FC236}">
                  <a16:creationId xmlns:a16="http://schemas.microsoft.com/office/drawing/2014/main" id="{29AFD995-73DB-0B21-F043-931D706FF996}"/>
                </a:ext>
              </a:extLst>
            </p:cNvPr>
            <p:cNvPicPr>
              <a:picLocks noChangeAspect="1"/>
            </p:cNvPicPr>
            <p:nvPr/>
          </p:nvPicPr>
          <p:blipFill rotWithShape="1">
            <a:blip r:embed="rId4"/>
            <a:srcRect l="30958" t="14993" r="26556" b="10891"/>
            <a:stretch/>
          </p:blipFill>
          <p:spPr>
            <a:xfrm rot="4199669">
              <a:off x="3661037" y="4539004"/>
              <a:ext cx="859094" cy="843007"/>
            </a:xfrm>
            <a:prstGeom prst="rect">
              <a:avLst/>
            </a:prstGeom>
          </p:spPr>
        </p:pic>
        <p:pic>
          <p:nvPicPr>
            <p:cNvPr id="20" name="Picture 19">
              <a:extLst>
                <a:ext uri="{FF2B5EF4-FFF2-40B4-BE49-F238E27FC236}">
                  <a16:creationId xmlns:a16="http://schemas.microsoft.com/office/drawing/2014/main" id="{D89C3A2D-A257-4C9F-DA6D-4CF15951182E}"/>
                </a:ext>
              </a:extLst>
            </p:cNvPr>
            <p:cNvPicPr>
              <a:picLocks noChangeAspect="1"/>
            </p:cNvPicPr>
            <p:nvPr/>
          </p:nvPicPr>
          <p:blipFill rotWithShape="1">
            <a:blip r:embed="rId4"/>
            <a:srcRect l="30958" t="14993" r="26556" b="10891"/>
            <a:stretch/>
          </p:blipFill>
          <p:spPr>
            <a:xfrm rot="4199669">
              <a:off x="8260515" y="1339129"/>
              <a:ext cx="621985" cy="610338"/>
            </a:xfrm>
            <a:prstGeom prst="rect">
              <a:avLst/>
            </a:prstGeom>
          </p:spPr>
        </p:pic>
        <p:pic>
          <p:nvPicPr>
            <p:cNvPr id="23" name="Picture 22">
              <a:extLst>
                <a:ext uri="{FF2B5EF4-FFF2-40B4-BE49-F238E27FC236}">
                  <a16:creationId xmlns:a16="http://schemas.microsoft.com/office/drawing/2014/main" id="{741021E6-68ED-B454-E6ED-8FB79EF7C30F}"/>
                </a:ext>
              </a:extLst>
            </p:cNvPr>
            <p:cNvPicPr>
              <a:picLocks noChangeAspect="1"/>
            </p:cNvPicPr>
            <p:nvPr/>
          </p:nvPicPr>
          <p:blipFill rotWithShape="1">
            <a:blip r:embed="rId4"/>
            <a:srcRect l="30958" t="14993" r="26556" b="10891"/>
            <a:stretch/>
          </p:blipFill>
          <p:spPr>
            <a:xfrm rot="19759474">
              <a:off x="9996158" y="3146845"/>
              <a:ext cx="971122" cy="952937"/>
            </a:xfrm>
            <a:prstGeom prst="rect">
              <a:avLst/>
            </a:prstGeom>
          </p:spPr>
        </p:pic>
        <p:pic>
          <p:nvPicPr>
            <p:cNvPr id="24" name="Picture 4" descr="Tennis Ball PNG Clip Art - Best WEB Clipart">
              <a:extLst>
                <a:ext uri="{FF2B5EF4-FFF2-40B4-BE49-F238E27FC236}">
                  <a16:creationId xmlns:a16="http://schemas.microsoft.com/office/drawing/2014/main" id="{443BAD20-7127-8F9B-6BBD-66ABD7D1D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10339307" y="595319"/>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Tennis Ball PNG Clip Art - Best WEB Clipart">
              <a:extLst>
                <a:ext uri="{FF2B5EF4-FFF2-40B4-BE49-F238E27FC236}">
                  <a16:creationId xmlns:a16="http://schemas.microsoft.com/office/drawing/2014/main" id="{BB89A4B7-E44A-11FA-B7A9-7BC8FFFFF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34072">
              <a:off x="8690752" y="6167189"/>
              <a:ext cx="1256288" cy="12603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Tennis Ball PNG Clip Art - Best WEB Clipart">
              <a:extLst>
                <a:ext uri="{FF2B5EF4-FFF2-40B4-BE49-F238E27FC236}">
                  <a16:creationId xmlns:a16="http://schemas.microsoft.com/office/drawing/2014/main" id="{466EB620-CE90-3D6E-6D05-6D5BFEDFA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075">
              <a:off x="2253918" y="5272747"/>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502BF9E-8881-A658-FFB9-B608F7F9CB95}"/>
                </a:ext>
              </a:extLst>
            </p:cNvPr>
            <p:cNvPicPr>
              <a:picLocks noChangeAspect="1"/>
            </p:cNvPicPr>
            <p:nvPr/>
          </p:nvPicPr>
          <p:blipFill rotWithShape="1">
            <a:blip r:embed="rId4"/>
            <a:srcRect l="30958" t="14993" r="26556" b="10891"/>
            <a:stretch/>
          </p:blipFill>
          <p:spPr>
            <a:xfrm rot="19759474">
              <a:off x="4393742" y="224695"/>
              <a:ext cx="971122" cy="952937"/>
            </a:xfrm>
            <a:prstGeom prst="rect">
              <a:avLst/>
            </a:prstGeom>
          </p:spPr>
        </p:pic>
        <p:pic>
          <p:nvPicPr>
            <p:cNvPr id="29" name="Picture 4" descr="Tennis Ball PNG Clip Art - Best WEB Clipart">
              <a:extLst>
                <a:ext uri="{FF2B5EF4-FFF2-40B4-BE49-F238E27FC236}">
                  <a16:creationId xmlns:a16="http://schemas.microsoft.com/office/drawing/2014/main" id="{EDFA30A3-3F71-61E0-2C7D-FFCE2795E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277848" y="2451903"/>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Tennis Ball PNG Clip Art - Best WEB Clipart">
              <a:extLst>
                <a:ext uri="{FF2B5EF4-FFF2-40B4-BE49-F238E27FC236}">
                  <a16:creationId xmlns:a16="http://schemas.microsoft.com/office/drawing/2014/main" id="{0B151C2F-E6B9-C2C1-4D90-14DDAFF17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13376">
              <a:off x="7878963" y="3276850"/>
              <a:ext cx="739775" cy="7421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ennis Ball PNG Clip Art - Best WEB Clipart">
              <a:extLst>
                <a:ext uri="{FF2B5EF4-FFF2-40B4-BE49-F238E27FC236}">
                  <a16:creationId xmlns:a16="http://schemas.microsoft.com/office/drawing/2014/main" id="{DE73D6FF-10A5-78EA-76D0-643388A2B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6443259" y="1831763"/>
              <a:ext cx="480457" cy="4820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C76C04E8-D4EC-8A61-5A50-56BCFAF23C32}"/>
                </a:ext>
              </a:extLst>
            </p:cNvPr>
            <p:cNvPicPr>
              <a:picLocks noChangeAspect="1"/>
            </p:cNvPicPr>
            <p:nvPr/>
          </p:nvPicPr>
          <p:blipFill rotWithShape="1">
            <a:blip r:embed="rId4"/>
            <a:srcRect l="30958" t="14993" r="26556" b="10891"/>
            <a:stretch/>
          </p:blipFill>
          <p:spPr>
            <a:xfrm rot="6939439">
              <a:off x="617677" y="213705"/>
              <a:ext cx="621985" cy="610338"/>
            </a:xfrm>
            <a:prstGeom prst="rect">
              <a:avLst/>
            </a:prstGeom>
          </p:spPr>
        </p:pic>
        <p:pic>
          <p:nvPicPr>
            <p:cNvPr id="35" name="Picture 4" descr="Tennis Ball PNG Clip Art - Best WEB Clipart">
              <a:extLst>
                <a:ext uri="{FF2B5EF4-FFF2-40B4-BE49-F238E27FC236}">
                  <a16:creationId xmlns:a16="http://schemas.microsoft.com/office/drawing/2014/main" id="{23A9967C-C619-32A0-18CB-5817AFD3F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074" y="8415081"/>
              <a:ext cx="1179185" cy="118301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1E522CDD-C583-E462-DEB1-BBA71E75E180}"/>
                </a:ext>
              </a:extLst>
            </p:cNvPr>
            <p:cNvPicPr>
              <a:picLocks noChangeAspect="1"/>
            </p:cNvPicPr>
            <p:nvPr/>
          </p:nvPicPr>
          <p:blipFill rotWithShape="1">
            <a:blip r:embed="rId4"/>
            <a:srcRect l="30958" t="14993" r="26556" b="10891"/>
            <a:stretch/>
          </p:blipFill>
          <p:spPr>
            <a:xfrm>
              <a:off x="4289347" y="9040154"/>
              <a:ext cx="837810" cy="822121"/>
            </a:xfrm>
            <a:prstGeom prst="rect">
              <a:avLst/>
            </a:prstGeom>
          </p:spPr>
        </p:pic>
        <p:pic>
          <p:nvPicPr>
            <p:cNvPr id="37" name="Picture 36">
              <a:extLst>
                <a:ext uri="{FF2B5EF4-FFF2-40B4-BE49-F238E27FC236}">
                  <a16:creationId xmlns:a16="http://schemas.microsoft.com/office/drawing/2014/main" id="{D91F505F-403B-6E2A-D4AF-B06829079778}"/>
                </a:ext>
              </a:extLst>
            </p:cNvPr>
            <p:cNvPicPr>
              <a:picLocks noChangeAspect="1"/>
            </p:cNvPicPr>
            <p:nvPr/>
          </p:nvPicPr>
          <p:blipFill rotWithShape="1">
            <a:blip r:embed="rId4"/>
            <a:srcRect l="30958" t="14993" r="26556" b="10891"/>
            <a:stretch/>
          </p:blipFill>
          <p:spPr>
            <a:xfrm rot="3721397">
              <a:off x="2356049" y="10238364"/>
              <a:ext cx="696265" cy="683227"/>
            </a:xfrm>
            <a:prstGeom prst="rect">
              <a:avLst/>
            </a:prstGeom>
          </p:spPr>
        </p:pic>
        <p:pic>
          <p:nvPicPr>
            <p:cNvPr id="39" name="Picture 4" descr="Tennis Ball PNG Clip Art - Best WEB Clipart">
              <a:extLst>
                <a:ext uri="{FF2B5EF4-FFF2-40B4-BE49-F238E27FC236}">
                  <a16:creationId xmlns:a16="http://schemas.microsoft.com/office/drawing/2014/main" id="{1D920645-FC96-D94A-6308-8657614D8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6302266" y="8606645"/>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Tennis Ball PNG Clip Art - Best WEB Clipart">
              <a:extLst>
                <a:ext uri="{FF2B5EF4-FFF2-40B4-BE49-F238E27FC236}">
                  <a16:creationId xmlns:a16="http://schemas.microsoft.com/office/drawing/2014/main" id="{8F6CF925-333D-7A3A-78F3-6651CFBF5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91714">
              <a:off x="4626559" y="7153359"/>
              <a:ext cx="866163" cy="8689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22BA071-87E7-F1E8-C10D-6780F8F0CF7C}"/>
                </a:ext>
              </a:extLst>
            </p:cNvPr>
            <p:cNvPicPr>
              <a:picLocks noChangeAspect="1"/>
            </p:cNvPicPr>
            <p:nvPr/>
          </p:nvPicPr>
          <p:blipFill rotWithShape="1">
            <a:blip r:embed="rId4"/>
            <a:srcRect l="30958" t="14993" r="26556" b="10891"/>
            <a:stretch/>
          </p:blipFill>
          <p:spPr>
            <a:xfrm rot="4199669">
              <a:off x="8372944" y="9840249"/>
              <a:ext cx="621985" cy="610338"/>
            </a:xfrm>
            <a:prstGeom prst="rect">
              <a:avLst/>
            </a:prstGeom>
          </p:spPr>
        </p:pic>
        <p:pic>
          <p:nvPicPr>
            <p:cNvPr id="43" name="Picture 4" descr="Tennis Ball PNG Clip Art - Best WEB Clipart">
              <a:extLst>
                <a:ext uri="{FF2B5EF4-FFF2-40B4-BE49-F238E27FC236}">
                  <a16:creationId xmlns:a16="http://schemas.microsoft.com/office/drawing/2014/main" id="{DFC53D01-0AD0-DD06-CDDC-EC387AE73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9833982" y="9934182"/>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BA4B1E0-764A-35DA-8237-E933FE2FE0D3}"/>
                </a:ext>
              </a:extLst>
            </p:cNvPr>
            <p:cNvPicPr>
              <a:picLocks noChangeAspect="1"/>
            </p:cNvPicPr>
            <p:nvPr/>
          </p:nvPicPr>
          <p:blipFill rotWithShape="1">
            <a:blip r:embed="rId4"/>
            <a:srcRect l="30958" t="14993" r="26556" b="10891"/>
            <a:stretch/>
          </p:blipFill>
          <p:spPr>
            <a:xfrm rot="19759474">
              <a:off x="2291048" y="6810318"/>
              <a:ext cx="971122" cy="952937"/>
            </a:xfrm>
            <a:prstGeom prst="rect">
              <a:avLst/>
            </a:prstGeom>
          </p:spPr>
        </p:pic>
        <p:pic>
          <p:nvPicPr>
            <p:cNvPr id="45" name="Picture 4" descr="Tennis Ball PNG Clip Art - Best WEB Clipart">
              <a:extLst>
                <a:ext uri="{FF2B5EF4-FFF2-40B4-BE49-F238E27FC236}">
                  <a16:creationId xmlns:a16="http://schemas.microsoft.com/office/drawing/2014/main" id="{D7A49A32-2FEB-2A8C-944A-02BBA8D7D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736928" y="9877169"/>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Tennis Ball PNG Clip Art - Best WEB Clipart">
              <a:extLst>
                <a:ext uri="{FF2B5EF4-FFF2-40B4-BE49-F238E27FC236}">
                  <a16:creationId xmlns:a16="http://schemas.microsoft.com/office/drawing/2014/main" id="{9F4C6C8C-547B-7010-226D-D82E4D097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8107245" y="8086823"/>
              <a:ext cx="480457" cy="4820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C531BC38-B086-8A1B-EB4C-9676E55EA7F6}"/>
                </a:ext>
              </a:extLst>
            </p:cNvPr>
            <p:cNvPicPr>
              <a:picLocks noChangeAspect="1"/>
            </p:cNvPicPr>
            <p:nvPr/>
          </p:nvPicPr>
          <p:blipFill rotWithShape="1">
            <a:blip r:embed="rId4"/>
            <a:srcRect l="30958" t="14993" r="26556" b="10891"/>
            <a:stretch/>
          </p:blipFill>
          <p:spPr>
            <a:xfrm rot="6939439">
              <a:off x="473434" y="7721872"/>
              <a:ext cx="621985" cy="610338"/>
            </a:xfrm>
            <a:prstGeom prst="rect">
              <a:avLst/>
            </a:prstGeom>
          </p:spPr>
        </p:pic>
        <p:pic>
          <p:nvPicPr>
            <p:cNvPr id="49" name="Picture 48">
              <a:extLst>
                <a:ext uri="{FF2B5EF4-FFF2-40B4-BE49-F238E27FC236}">
                  <a16:creationId xmlns:a16="http://schemas.microsoft.com/office/drawing/2014/main" id="{86A83589-986D-BD81-087A-9917E530FA9A}"/>
                </a:ext>
              </a:extLst>
            </p:cNvPr>
            <p:cNvPicPr>
              <a:picLocks noChangeAspect="1"/>
            </p:cNvPicPr>
            <p:nvPr/>
          </p:nvPicPr>
          <p:blipFill rotWithShape="1">
            <a:blip r:embed="rId4"/>
            <a:srcRect l="30958" t="14993" r="26556" b="10891"/>
            <a:stretch/>
          </p:blipFill>
          <p:spPr>
            <a:xfrm rot="3721397">
              <a:off x="6133134" y="5462117"/>
              <a:ext cx="696265" cy="683227"/>
            </a:xfrm>
            <a:prstGeom prst="rect">
              <a:avLst/>
            </a:prstGeom>
          </p:spPr>
        </p:pic>
        <p:pic>
          <p:nvPicPr>
            <p:cNvPr id="50" name="Picture 4" descr="Tennis Ball PNG Clip Art - Best WEB Clipart">
              <a:extLst>
                <a:ext uri="{FF2B5EF4-FFF2-40B4-BE49-F238E27FC236}">
                  <a16:creationId xmlns:a16="http://schemas.microsoft.com/office/drawing/2014/main" id="{3E940E90-F5A6-14F6-0C8D-8A12299EA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10888915" y="6757160"/>
              <a:ext cx="699478" cy="70175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3B7B015-5B00-C427-F2E8-49B9EB1FCD08}"/>
                </a:ext>
              </a:extLst>
            </p:cNvPr>
            <p:cNvPicPr>
              <a:picLocks noChangeAspect="1"/>
            </p:cNvPicPr>
            <p:nvPr/>
          </p:nvPicPr>
          <p:blipFill rotWithShape="1">
            <a:blip r:embed="rId4"/>
            <a:srcRect l="30958" t="14993" r="26556" b="10891"/>
            <a:stretch/>
          </p:blipFill>
          <p:spPr>
            <a:xfrm rot="6939439">
              <a:off x="10034245" y="8765245"/>
              <a:ext cx="621985" cy="610338"/>
            </a:xfrm>
            <a:prstGeom prst="rect">
              <a:avLst/>
            </a:prstGeom>
          </p:spPr>
        </p:pic>
      </p:grpSp>
      <p:grpSp>
        <p:nvGrpSpPr>
          <p:cNvPr id="1039" name="Group 1038">
            <a:extLst>
              <a:ext uri="{FF2B5EF4-FFF2-40B4-BE49-F238E27FC236}">
                <a16:creationId xmlns:a16="http://schemas.microsoft.com/office/drawing/2014/main" id="{975C194D-31B2-1147-C9C4-E831F911221A}"/>
              </a:ext>
            </a:extLst>
          </p:cNvPr>
          <p:cNvGrpSpPr/>
          <p:nvPr/>
        </p:nvGrpSpPr>
        <p:grpSpPr>
          <a:xfrm>
            <a:off x="839776" y="199204"/>
            <a:ext cx="10679801" cy="7875926"/>
            <a:chOff x="526720" y="343688"/>
            <a:chExt cx="10679801" cy="7875926"/>
          </a:xfrm>
        </p:grpSpPr>
        <p:pic>
          <p:nvPicPr>
            <p:cNvPr id="61" name="Picture 60">
              <a:extLst>
                <a:ext uri="{FF2B5EF4-FFF2-40B4-BE49-F238E27FC236}">
                  <a16:creationId xmlns:a16="http://schemas.microsoft.com/office/drawing/2014/main" id="{63E0FAAE-F017-7693-4376-CE65998B1E15}"/>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a:off x="9363691" y="1462530"/>
              <a:ext cx="1635354" cy="1640587"/>
            </a:xfrm>
            <a:prstGeom prst="rect">
              <a:avLst/>
            </a:prstGeom>
          </p:spPr>
        </p:pic>
        <p:pic>
          <p:nvPicPr>
            <p:cNvPr id="1026" name="Picture 1025">
              <a:extLst>
                <a:ext uri="{FF2B5EF4-FFF2-40B4-BE49-F238E27FC236}">
                  <a16:creationId xmlns:a16="http://schemas.microsoft.com/office/drawing/2014/main" id="{54EE0BCE-8231-BDE8-5927-D9B869CE8E4B}"/>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radius="25"/>
                      </a14:imgEffect>
                    </a14:imgLayer>
                  </a14:imgProps>
                </a:ext>
              </a:extLst>
            </a:blip>
            <a:srcRect l="31562" t="14166" r="26719" b="10556"/>
            <a:stretch/>
          </p:blipFill>
          <p:spPr>
            <a:xfrm>
              <a:off x="526720" y="1239364"/>
              <a:ext cx="1721793" cy="1747588"/>
            </a:xfrm>
            <a:prstGeom prst="rect">
              <a:avLst/>
            </a:prstGeom>
          </p:spPr>
        </p:pic>
        <p:pic>
          <p:nvPicPr>
            <p:cNvPr id="1031" name="Picture 1030">
              <a:extLst>
                <a:ext uri="{FF2B5EF4-FFF2-40B4-BE49-F238E27FC236}">
                  <a16:creationId xmlns:a16="http://schemas.microsoft.com/office/drawing/2014/main" id="{49BC76A2-1817-C194-A049-9F44395FE0AC}"/>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radius="25"/>
                      </a14:imgEffect>
                    </a14:imgLayer>
                  </a14:imgProps>
                </a:ext>
              </a:extLst>
            </a:blip>
            <a:srcRect l="31562" t="14166" r="26719" b="10556"/>
            <a:stretch/>
          </p:blipFill>
          <p:spPr>
            <a:xfrm rot="6851069">
              <a:off x="7723182" y="4024854"/>
              <a:ext cx="1327940" cy="1347834"/>
            </a:xfrm>
            <a:prstGeom prst="rect">
              <a:avLst/>
            </a:prstGeom>
          </p:spPr>
        </p:pic>
        <p:pic>
          <p:nvPicPr>
            <p:cNvPr id="1032" name="Picture 1031">
              <a:extLst>
                <a:ext uri="{FF2B5EF4-FFF2-40B4-BE49-F238E27FC236}">
                  <a16:creationId xmlns:a16="http://schemas.microsoft.com/office/drawing/2014/main" id="{521D7494-57A3-1B8D-323D-ECC2B7746886}"/>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radius="25"/>
                      </a14:imgEffect>
                    </a14:imgLayer>
                  </a14:imgProps>
                </a:ext>
              </a:extLst>
            </a:blip>
            <a:srcRect l="31562" t="14166" r="26719" b="10556"/>
            <a:stretch/>
          </p:blipFill>
          <p:spPr>
            <a:xfrm rot="6851069">
              <a:off x="3076543" y="5281961"/>
              <a:ext cx="1931624" cy="1960562"/>
            </a:xfrm>
            <a:prstGeom prst="rect">
              <a:avLst/>
            </a:prstGeom>
          </p:spPr>
        </p:pic>
        <p:pic>
          <p:nvPicPr>
            <p:cNvPr id="1033" name="Picture 1032">
              <a:extLst>
                <a:ext uri="{FF2B5EF4-FFF2-40B4-BE49-F238E27FC236}">
                  <a16:creationId xmlns:a16="http://schemas.microsoft.com/office/drawing/2014/main" id="{F9D4693E-8894-858D-92DF-C656DC0137C8}"/>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3148979">
              <a:off x="9568551" y="4420094"/>
              <a:ext cx="1635354" cy="1640587"/>
            </a:xfrm>
            <a:prstGeom prst="rect">
              <a:avLst/>
            </a:prstGeom>
          </p:spPr>
        </p:pic>
        <p:pic>
          <p:nvPicPr>
            <p:cNvPr id="1034" name="Picture 1033">
              <a:extLst>
                <a:ext uri="{FF2B5EF4-FFF2-40B4-BE49-F238E27FC236}">
                  <a16:creationId xmlns:a16="http://schemas.microsoft.com/office/drawing/2014/main" id="{7C0CC7AE-9079-CC29-E551-6793C8D9A7E9}"/>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9575048">
              <a:off x="720794" y="6579027"/>
              <a:ext cx="1635354" cy="1640587"/>
            </a:xfrm>
            <a:prstGeom prst="rect">
              <a:avLst/>
            </a:prstGeom>
          </p:spPr>
        </p:pic>
        <p:pic>
          <p:nvPicPr>
            <p:cNvPr id="1035" name="Picture 1034">
              <a:extLst>
                <a:ext uri="{FF2B5EF4-FFF2-40B4-BE49-F238E27FC236}">
                  <a16:creationId xmlns:a16="http://schemas.microsoft.com/office/drawing/2014/main" id="{3400BC0D-9D1A-CC31-CB72-BBA1AE31F989}"/>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9575048">
              <a:off x="2366651" y="3854080"/>
              <a:ext cx="1039863" cy="1043190"/>
            </a:xfrm>
            <a:prstGeom prst="rect">
              <a:avLst/>
            </a:prstGeom>
          </p:spPr>
        </p:pic>
        <p:pic>
          <p:nvPicPr>
            <p:cNvPr id="1036" name="Picture 1035">
              <a:extLst>
                <a:ext uri="{FF2B5EF4-FFF2-40B4-BE49-F238E27FC236}">
                  <a16:creationId xmlns:a16="http://schemas.microsoft.com/office/drawing/2014/main" id="{CC779F9B-8BED-3233-FDC3-183C47AD65CA}"/>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9575048">
              <a:off x="6803310" y="7014221"/>
              <a:ext cx="1039863" cy="1043190"/>
            </a:xfrm>
            <a:prstGeom prst="rect">
              <a:avLst/>
            </a:prstGeom>
          </p:spPr>
        </p:pic>
        <p:pic>
          <p:nvPicPr>
            <p:cNvPr id="1038" name="Picture 1037">
              <a:extLst>
                <a:ext uri="{FF2B5EF4-FFF2-40B4-BE49-F238E27FC236}">
                  <a16:creationId xmlns:a16="http://schemas.microsoft.com/office/drawing/2014/main" id="{8A5DE0B4-9A58-3739-4DF3-EE72C00B335D}"/>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082750">
              <a:off x="5242981" y="343688"/>
              <a:ext cx="1635354" cy="1640587"/>
            </a:xfrm>
            <a:prstGeom prst="rect">
              <a:avLst/>
            </a:prstGeom>
          </p:spPr>
        </p:pic>
      </p:grpSp>
      <p:sp>
        <p:nvSpPr>
          <p:cNvPr id="2" name="Rectangle: Rounded Corners 1">
            <a:extLst>
              <a:ext uri="{FF2B5EF4-FFF2-40B4-BE49-F238E27FC236}">
                <a16:creationId xmlns:a16="http://schemas.microsoft.com/office/drawing/2014/main" id="{7004796D-98B3-B637-93C9-56FA65E66946}"/>
              </a:ext>
            </a:extLst>
          </p:cNvPr>
          <p:cNvSpPr/>
          <p:nvPr/>
        </p:nvSpPr>
        <p:spPr>
          <a:xfrm>
            <a:off x="957266" y="1849257"/>
            <a:ext cx="10448906" cy="3173089"/>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B29EAA74-0BC9-4090-854C-4AE2CE203E24}"/>
              </a:ext>
            </a:extLst>
          </p:cNvPr>
          <p:cNvSpPr txBox="1"/>
          <p:nvPr/>
        </p:nvSpPr>
        <p:spPr>
          <a:xfrm>
            <a:off x="1249511" y="2047934"/>
            <a:ext cx="9788190" cy="2677656"/>
          </a:xfrm>
          <a:prstGeom prst="rect">
            <a:avLst/>
          </a:prstGeom>
          <a:noFill/>
        </p:spPr>
        <p:txBody>
          <a:bodyPr wrap="square" rtlCol="0">
            <a:spAutoFit/>
          </a:bodyPr>
          <a:lstStyle/>
          <a:p>
            <a:pPr algn="ctr"/>
            <a:r>
              <a:rPr lang="en-US" sz="7200" b="1" dirty="0">
                <a:latin typeface="Times New Roman" panose="02020603050405020304" pitchFamily="18" charset="0"/>
                <a:cs typeface="Times New Roman" panose="02020603050405020304" pitchFamily="18" charset="0"/>
              </a:rPr>
              <a:t>Welcome to the Club:</a:t>
            </a:r>
          </a:p>
          <a:p>
            <a:pPr algn="ctr"/>
            <a:r>
              <a:rPr lang="en-US" sz="4800" b="1" dirty="0">
                <a:latin typeface="Times New Roman" panose="02020603050405020304" pitchFamily="18" charset="0"/>
                <a:cs typeface="Times New Roman" panose="02020603050405020304" pitchFamily="18" charset="0"/>
              </a:rPr>
              <a:t>Do’s and Don’ts of Dues and Donations Fraud at NFP/NP</a:t>
            </a:r>
          </a:p>
        </p:txBody>
      </p:sp>
    </p:spTree>
    <p:extLst>
      <p:ext uri="{BB962C8B-B14F-4D97-AF65-F5344CB8AC3E}">
        <p14:creationId xmlns:p14="http://schemas.microsoft.com/office/powerpoint/2010/main" val="115717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Polling Question #2</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1142134" y="1980418"/>
            <a:ext cx="4857449" cy="3942184"/>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200" b="1" dirty="0">
                <a:solidFill>
                  <a:schemeClr val="tx1"/>
                </a:solidFill>
                <a:latin typeface="Times New Roman" panose="02020603050405020304" pitchFamily="18" charset="0"/>
                <a:cs typeface="Times New Roman" panose="02020603050405020304" pitchFamily="18" charset="0"/>
              </a:rPr>
              <a:t>Have you heard about the Detroit Riverfront Conservancy fraud?</a:t>
            </a:r>
          </a:p>
        </p:txBody>
      </p:sp>
      <p:pic>
        <p:nvPicPr>
          <p:cNvPr id="6" name="Picture 5">
            <a:extLst>
              <a:ext uri="{FF2B5EF4-FFF2-40B4-BE49-F238E27FC236}">
                <a16:creationId xmlns:a16="http://schemas.microsoft.com/office/drawing/2014/main" id="{296CC23F-8DFF-C774-AED2-9032C4584D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798" r="-1" b="540"/>
          <a:stretch/>
        </p:blipFill>
        <p:spPr bwMode="auto">
          <a:xfrm>
            <a:off x="6940080" y="1464905"/>
            <a:ext cx="3620456" cy="4973211"/>
          </a:xfrm>
          <a:prstGeom prst="rect">
            <a:avLst/>
          </a:prstGeom>
          <a:noFill/>
          <a:ln w="63500">
            <a:solidFill>
              <a:schemeClr val="tx1"/>
            </a:solid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5705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Detroit Riverfront Conservancy</a:t>
            </a:r>
          </a:p>
        </p:txBody>
      </p:sp>
      <p:pic>
        <p:nvPicPr>
          <p:cNvPr id="7" name="Picture 6" descr="A group of people in front of a blue and white tent&#10;&#10;Description automatically generated">
            <a:extLst>
              <a:ext uri="{FF2B5EF4-FFF2-40B4-BE49-F238E27FC236}">
                <a16:creationId xmlns:a16="http://schemas.microsoft.com/office/drawing/2014/main" id="{E8B56D17-4481-AB81-243C-4756926F8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9485" y="1600200"/>
            <a:ext cx="9873029" cy="4487740"/>
          </a:xfrm>
          <a:prstGeom prst="rect">
            <a:avLst/>
          </a:prstGeom>
          <a:ln w="38100">
            <a:solidFill>
              <a:schemeClr val="tx1"/>
            </a:solidFill>
          </a:ln>
        </p:spPr>
      </p:pic>
    </p:spTree>
    <p:extLst>
      <p:ext uri="{BB962C8B-B14F-4D97-AF65-F5344CB8AC3E}">
        <p14:creationId xmlns:p14="http://schemas.microsoft.com/office/powerpoint/2010/main" val="19492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3"/>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The Story of the Fraud</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871547" y="1600200"/>
            <a:ext cx="10448906" cy="4305836"/>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$100 million in expenses from 2012-2024</a:t>
            </a:r>
          </a:p>
          <a:p>
            <a:pPr marL="1028700" lvl="1"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Private donors and public funds</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CFO allegedly stole ~$40 million in cash</a:t>
            </a:r>
          </a:p>
          <a:p>
            <a:pPr marL="1028700" lvl="1"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Paid $15 million in personal Amex bills</a:t>
            </a:r>
          </a:p>
          <a:p>
            <a:pPr marL="1028700" lvl="1"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Transferred over $24 million in funds to a personal business</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Unnoticed for </a:t>
            </a:r>
            <a:r>
              <a:rPr lang="en-US" sz="3600" u="sng" dirty="0">
                <a:solidFill>
                  <a:schemeClr val="tx1"/>
                </a:solidFill>
                <a:latin typeface="Times New Roman" panose="02020603050405020304" pitchFamily="18" charset="0"/>
                <a:cs typeface="Times New Roman" panose="02020603050405020304" pitchFamily="18" charset="0"/>
              </a:rPr>
              <a:t>12</a:t>
            </a:r>
            <a:r>
              <a:rPr lang="en-US" sz="3600" dirty="0">
                <a:solidFill>
                  <a:schemeClr val="tx1"/>
                </a:solidFill>
                <a:latin typeface="Times New Roman" panose="02020603050405020304" pitchFamily="18" charset="0"/>
                <a:cs typeface="Times New Roman" panose="02020603050405020304" pitchFamily="18" charset="0"/>
              </a:rPr>
              <a:t> years!</a:t>
            </a:r>
          </a:p>
        </p:txBody>
      </p:sp>
    </p:spTree>
    <p:extLst>
      <p:ext uri="{BB962C8B-B14F-4D97-AF65-F5344CB8AC3E}">
        <p14:creationId xmlns:p14="http://schemas.microsoft.com/office/powerpoint/2010/main" val="3520716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How Did This Happen?</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871547" y="1600200"/>
            <a:ext cx="10448906" cy="4305836"/>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CFO had </a:t>
            </a:r>
            <a:r>
              <a:rPr lang="en-US" sz="3600" u="sng" dirty="0">
                <a:solidFill>
                  <a:schemeClr val="tx1"/>
                </a:solidFill>
                <a:latin typeface="Times New Roman" panose="02020603050405020304" pitchFamily="18" charset="0"/>
                <a:cs typeface="Times New Roman" panose="02020603050405020304" pitchFamily="18" charset="0"/>
              </a:rPr>
              <a:t>SOLE</a:t>
            </a:r>
            <a:r>
              <a:rPr lang="en-US" sz="3600" dirty="0">
                <a:solidFill>
                  <a:schemeClr val="tx1"/>
                </a:solidFill>
                <a:latin typeface="Times New Roman" panose="02020603050405020304" pitchFamily="18" charset="0"/>
                <a:cs typeface="Times New Roman" panose="02020603050405020304" pitchFamily="18" charset="0"/>
              </a:rPr>
              <a:t> control of the bank accounts</a:t>
            </a:r>
          </a:p>
          <a:p>
            <a:pPr marL="1028700" lvl="1"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No other person had bank password</a:t>
            </a:r>
          </a:p>
          <a:p>
            <a:pPr marL="1028700" lvl="1"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Staff accountant for the DRC was provided </a:t>
            </a:r>
            <a:r>
              <a:rPr lang="en-US" sz="3600" i="1" dirty="0">
                <a:solidFill>
                  <a:schemeClr val="tx1"/>
                </a:solidFill>
                <a:latin typeface="Times New Roman" panose="02020603050405020304" pitchFamily="18" charset="0"/>
                <a:cs typeface="Times New Roman" panose="02020603050405020304" pitchFamily="18" charset="0"/>
              </a:rPr>
              <a:t>paper</a:t>
            </a:r>
            <a:r>
              <a:rPr lang="en-US" sz="3600" dirty="0">
                <a:solidFill>
                  <a:schemeClr val="tx1"/>
                </a:solidFill>
                <a:latin typeface="Times New Roman" panose="02020603050405020304" pitchFamily="18" charset="0"/>
                <a:cs typeface="Times New Roman" panose="02020603050405020304" pitchFamily="18" charset="0"/>
              </a:rPr>
              <a:t> copies of statements four times per year</a:t>
            </a:r>
          </a:p>
          <a:p>
            <a:pPr marL="1485900" lvl="2"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CFO altered bank statements</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CFO forged documents to open $5mm LOC</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Small CPA Firm Performing Audit</a:t>
            </a:r>
          </a:p>
        </p:txBody>
      </p:sp>
    </p:spTree>
    <p:extLst>
      <p:ext uri="{BB962C8B-B14F-4D97-AF65-F5344CB8AC3E}">
        <p14:creationId xmlns:p14="http://schemas.microsoft.com/office/powerpoint/2010/main" val="157799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Members of the DRC Board</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871547" y="1600200"/>
            <a:ext cx="10448906" cy="4305836"/>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CEO of Jack Entertainment</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Lieutenant Governor of Michigan</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CEO of the Downtown Detroit Partnership</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Former Mayor of Bloomfield Hills, MI</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Director of Government Affairs for Detroit</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Many other NFP/NP CEOs</a:t>
            </a:r>
          </a:p>
        </p:txBody>
      </p:sp>
    </p:spTree>
    <p:extLst>
      <p:ext uri="{BB962C8B-B14F-4D97-AF65-F5344CB8AC3E}">
        <p14:creationId xmlns:p14="http://schemas.microsoft.com/office/powerpoint/2010/main" val="4001362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Impact of Fraud</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871547" y="1600200"/>
            <a:ext cx="10448906" cy="4305836"/>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Reputational Damage to Board Members</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Legal Consequences</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Reputational Damage to the Organization</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Negative Impact on Donor Relationships</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Harm to the Mission and/or Beneficiaries</a:t>
            </a:r>
          </a:p>
        </p:txBody>
      </p:sp>
    </p:spTree>
    <p:extLst>
      <p:ext uri="{BB962C8B-B14F-4D97-AF65-F5344CB8AC3E}">
        <p14:creationId xmlns:p14="http://schemas.microsoft.com/office/powerpoint/2010/main" val="2786971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57666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Polling Question #3</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1142134" y="1980418"/>
            <a:ext cx="4857449" cy="3942184"/>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Do you currently sit on any NFP/NP Boards?</a:t>
            </a:r>
          </a:p>
        </p:txBody>
      </p:sp>
      <p:pic>
        <p:nvPicPr>
          <p:cNvPr id="13" name="Picture 12" descr="A street with telephone poles and buildings&#10;&#10;Description automatically generated">
            <a:extLst>
              <a:ext uri="{FF2B5EF4-FFF2-40B4-BE49-F238E27FC236}">
                <a16:creationId xmlns:a16="http://schemas.microsoft.com/office/drawing/2014/main" id="{7C2411F2-D2B9-AE46-671C-D472ACCC81C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7255" y="1445855"/>
            <a:ext cx="3470745" cy="5247324"/>
          </a:xfrm>
          <a:prstGeom prst="rect">
            <a:avLst/>
          </a:prstGeom>
          <a:ln w="57150">
            <a:solidFill>
              <a:schemeClr val="tx1"/>
            </a:solidFill>
          </a:ln>
          <a:effectLst>
            <a:softEdge rad="0"/>
          </a:effectLst>
        </p:spPr>
      </p:pic>
    </p:spTree>
    <p:extLst>
      <p:ext uri="{BB962C8B-B14F-4D97-AF65-F5344CB8AC3E}">
        <p14:creationId xmlns:p14="http://schemas.microsoft.com/office/powerpoint/2010/main" val="2333941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Fraud Deterrence Measures</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871547" y="1600200"/>
            <a:ext cx="10448906" cy="4305836"/>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3600" dirty="0">
                <a:solidFill>
                  <a:schemeClr val="tx1"/>
                </a:solidFill>
                <a:latin typeface="Times New Roman" panose="02020603050405020304" pitchFamily="18" charset="0"/>
                <a:cs typeface="Times New Roman" panose="02020603050405020304" pitchFamily="18" charset="0"/>
              </a:rPr>
              <a:t>  The Tone at the Top</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Emphasize Internal Controls</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HR Process</a:t>
            </a:r>
          </a:p>
          <a:p>
            <a:pPr marL="1028700" lvl="1"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Due Diligence </a:t>
            </a:r>
          </a:p>
          <a:p>
            <a:pPr marL="1485900" lvl="2"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Employees/Volunteers</a:t>
            </a:r>
          </a:p>
          <a:p>
            <a:pPr marL="1485900" lvl="2"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Vendors</a:t>
            </a:r>
          </a:p>
        </p:txBody>
      </p:sp>
    </p:spTree>
    <p:extLst>
      <p:ext uri="{BB962C8B-B14F-4D97-AF65-F5344CB8AC3E}">
        <p14:creationId xmlns:p14="http://schemas.microsoft.com/office/powerpoint/2010/main" val="26055128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A820B5F8-5097-EB96-5B53-01FF12ABF3EE}"/>
              </a:ext>
            </a:extLst>
          </p:cNvPr>
          <p:cNvGrpSpPr/>
          <p:nvPr/>
        </p:nvGrpSpPr>
        <p:grpSpPr>
          <a:xfrm>
            <a:off x="402629" y="-9055483"/>
            <a:ext cx="11313034" cy="10720229"/>
            <a:chOff x="276496" y="207881"/>
            <a:chExt cx="11313034" cy="10720229"/>
          </a:xfrm>
        </p:grpSpPr>
        <p:pic>
          <p:nvPicPr>
            <p:cNvPr id="1028" name="Picture 4" descr="Tennis Ball PNG Clip Art - Best WEB Clipart">
              <a:extLst>
                <a:ext uri="{FF2B5EF4-FFF2-40B4-BE49-F238E27FC236}">
                  <a16:creationId xmlns:a16="http://schemas.microsoft.com/office/drawing/2014/main" id="{3A311D4A-218A-EBB6-6DB8-87C912551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424" y="746449"/>
              <a:ext cx="1179185" cy="118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C15B7B-1EE3-A2D8-0472-E157CB9E322C}"/>
                </a:ext>
              </a:extLst>
            </p:cNvPr>
            <p:cNvPicPr>
              <a:picLocks noChangeAspect="1"/>
            </p:cNvPicPr>
            <p:nvPr/>
          </p:nvPicPr>
          <p:blipFill rotWithShape="1">
            <a:blip r:embed="rId4"/>
            <a:srcRect l="30958" t="14993" r="26556" b="10891"/>
            <a:stretch/>
          </p:blipFill>
          <p:spPr>
            <a:xfrm rot="3721397">
              <a:off x="2027399" y="3382207"/>
              <a:ext cx="696265" cy="683227"/>
            </a:xfrm>
            <a:prstGeom prst="rect">
              <a:avLst/>
            </a:prstGeom>
          </p:spPr>
        </p:pic>
        <p:pic>
          <p:nvPicPr>
            <p:cNvPr id="9" name="Picture 8">
              <a:extLst>
                <a:ext uri="{FF2B5EF4-FFF2-40B4-BE49-F238E27FC236}">
                  <a16:creationId xmlns:a16="http://schemas.microsoft.com/office/drawing/2014/main" id="{7209295C-1831-77A4-9276-0B74AA376A0E}"/>
                </a:ext>
              </a:extLst>
            </p:cNvPr>
            <p:cNvPicPr>
              <a:picLocks noChangeAspect="1"/>
            </p:cNvPicPr>
            <p:nvPr/>
          </p:nvPicPr>
          <p:blipFill rotWithShape="1">
            <a:blip r:embed="rId4"/>
            <a:srcRect l="30958" t="14993" r="26556" b="10891"/>
            <a:stretch/>
          </p:blipFill>
          <p:spPr>
            <a:xfrm rot="6939439">
              <a:off x="4111946" y="2478433"/>
              <a:ext cx="514609" cy="504972"/>
            </a:xfrm>
            <a:prstGeom prst="rect">
              <a:avLst/>
            </a:prstGeom>
          </p:spPr>
        </p:pic>
        <p:pic>
          <p:nvPicPr>
            <p:cNvPr id="10" name="Picture 4" descr="Tennis Ball PNG Clip Art - Best WEB Clipart">
              <a:extLst>
                <a:ext uri="{FF2B5EF4-FFF2-40B4-BE49-F238E27FC236}">
                  <a16:creationId xmlns:a16="http://schemas.microsoft.com/office/drawing/2014/main" id="{9545C8AF-1BC3-4C7D-C862-8E5730D1C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5517165" y="3618525"/>
              <a:ext cx="480457" cy="482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ennis Ball PNG Clip Art - Best WEB Clipart">
              <a:extLst>
                <a:ext uri="{FF2B5EF4-FFF2-40B4-BE49-F238E27FC236}">
                  <a16:creationId xmlns:a16="http://schemas.microsoft.com/office/drawing/2014/main" id="{732B1CD4-E9DD-A4E4-3590-631554C26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91714">
              <a:off x="8244911" y="4905445"/>
              <a:ext cx="638062" cy="640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AE6FCE9-4A88-5FD3-B7AF-D76C32C45C04}"/>
                </a:ext>
              </a:extLst>
            </p:cNvPr>
            <p:cNvPicPr>
              <a:picLocks noChangeAspect="1"/>
            </p:cNvPicPr>
            <p:nvPr/>
          </p:nvPicPr>
          <p:blipFill rotWithShape="1">
            <a:blip r:embed="rId4"/>
            <a:srcRect l="30958" t="14993" r="26556" b="10891"/>
            <a:stretch/>
          </p:blipFill>
          <p:spPr>
            <a:xfrm rot="6939439">
              <a:off x="6568329" y="7282680"/>
              <a:ext cx="621985" cy="610338"/>
            </a:xfrm>
            <a:prstGeom prst="rect">
              <a:avLst/>
            </a:prstGeom>
          </p:spPr>
        </p:pic>
        <p:pic>
          <p:nvPicPr>
            <p:cNvPr id="17" name="Picture 16">
              <a:extLst>
                <a:ext uri="{FF2B5EF4-FFF2-40B4-BE49-F238E27FC236}">
                  <a16:creationId xmlns:a16="http://schemas.microsoft.com/office/drawing/2014/main" id="{D529DF90-5A33-B1C3-3FCF-449C78642229}"/>
                </a:ext>
              </a:extLst>
            </p:cNvPr>
            <p:cNvPicPr>
              <a:picLocks noChangeAspect="1"/>
            </p:cNvPicPr>
            <p:nvPr/>
          </p:nvPicPr>
          <p:blipFill rotWithShape="1">
            <a:blip r:embed="rId4"/>
            <a:srcRect l="30958" t="14993" r="26556" b="10891"/>
            <a:stretch/>
          </p:blipFill>
          <p:spPr>
            <a:xfrm rot="10554969">
              <a:off x="819389" y="5025834"/>
              <a:ext cx="621985" cy="610338"/>
            </a:xfrm>
            <a:prstGeom prst="rect">
              <a:avLst/>
            </a:prstGeom>
          </p:spPr>
        </p:pic>
        <p:pic>
          <p:nvPicPr>
            <p:cNvPr id="18" name="Picture 17">
              <a:extLst>
                <a:ext uri="{FF2B5EF4-FFF2-40B4-BE49-F238E27FC236}">
                  <a16:creationId xmlns:a16="http://schemas.microsoft.com/office/drawing/2014/main" id="{6E57E48C-A744-3637-748F-75D78927D704}"/>
                </a:ext>
              </a:extLst>
            </p:cNvPr>
            <p:cNvPicPr>
              <a:picLocks noChangeAspect="1"/>
            </p:cNvPicPr>
            <p:nvPr/>
          </p:nvPicPr>
          <p:blipFill rotWithShape="1">
            <a:blip r:embed="rId4"/>
            <a:srcRect l="30958" t="14993" r="26556" b="10891"/>
            <a:stretch/>
          </p:blipFill>
          <p:spPr>
            <a:xfrm rot="6939439">
              <a:off x="10688053" y="5717626"/>
              <a:ext cx="621985" cy="610338"/>
            </a:xfrm>
            <a:prstGeom prst="rect">
              <a:avLst/>
            </a:prstGeom>
          </p:spPr>
        </p:pic>
        <p:pic>
          <p:nvPicPr>
            <p:cNvPr id="19" name="Picture 18">
              <a:extLst>
                <a:ext uri="{FF2B5EF4-FFF2-40B4-BE49-F238E27FC236}">
                  <a16:creationId xmlns:a16="http://schemas.microsoft.com/office/drawing/2014/main" id="{29AFD995-73DB-0B21-F043-931D706FF996}"/>
                </a:ext>
              </a:extLst>
            </p:cNvPr>
            <p:cNvPicPr>
              <a:picLocks noChangeAspect="1"/>
            </p:cNvPicPr>
            <p:nvPr/>
          </p:nvPicPr>
          <p:blipFill rotWithShape="1">
            <a:blip r:embed="rId4"/>
            <a:srcRect l="30958" t="14993" r="26556" b="10891"/>
            <a:stretch/>
          </p:blipFill>
          <p:spPr>
            <a:xfrm rot="4199669">
              <a:off x="3661037" y="4539004"/>
              <a:ext cx="859094" cy="843007"/>
            </a:xfrm>
            <a:prstGeom prst="rect">
              <a:avLst/>
            </a:prstGeom>
          </p:spPr>
        </p:pic>
        <p:pic>
          <p:nvPicPr>
            <p:cNvPr id="20" name="Picture 19">
              <a:extLst>
                <a:ext uri="{FF2B5EF4-FFF2-40B4-BE49-F238E27FC236}">
                  <a16:creationId xmlns:a16="http://schemas.microsoft.com/office/drawing/2014/main" id="{D89C3A2D-A257-4C9F-DA6D-4CF15951182E}"/>
                </a:ext>
              </a:extLst>
            </p:cNvPr>
            <p:cNvPicPr>
              <a:picLocks noChangeAspect="1"/>
            </p:cNvPicPr>
            <p:nvPr/>
          </p:nvPicPr>
          <p:blipFill rotWithShape="1">
            <a:blip r:embed="rId4"/>
            <a:srcRect l="30958" t="14993" r="26556" b="10891"/>
            <a:stretch/>
          </p:blipFill>
          <p:spPr>
            <a:xfrm rot="4199669">
              <a:off x="8260515" y="1339129"/>
              <a:ext cx="621985" cy="610338"/>
            </a:xfrm>
            <a:prstGeom prst="rect">
              <a:avLst/>
            </a:prstGeom>
          </p:spPr>
        </p:pic>
        <p:pic>
          <p:nvPicPr>
            <p:cNvPr id="23" name="Picture 22">
              <a:extLst>
                <a:ext uri="{FF2B5EF4-FFF2-40B4-BE49-F238E27FC236}">
                  <a16:creationId xmlns:a16="http://schemas.microsoft.com/office/drawing/2014/main" id="{741021E6-68ED-B454-E6ED-8FB79EF7C30F}"/>
                </a:ext>
              </a:extLst>
            </p:cNvPr>
            <p:cNvPicPr>
              <a:picLocks noChangeAspect="1"/>
            </p:cNvPicPr>
            <p:nvPr/>
          </p:nvPicPr>
          <p:blipFill rotWithShape="1">
            <a:blip r:embed="rId4"/>
            <a:srcRect l="30958" t="14993" r="26556" b="10891"/>
            <a:stretch/>
          </p:blipFill>
          <p:spPr>
            <a:xfrm rot="19759474">
              <a:off x="9996158" y="3146845"/>
              <a:ext cx="971122" cy="952937"/>
            </a:xfrm>
            <a:prstGeom prst="rect">
              <a:avLst/>
            </a:prstGeom>
          </p:spPr>
        </p:pic>
        <p:pic>
          <p:nvPicPr>
            <p:cNvPr id="24" name="Picture 4" descr="Tennis Ball PNG Clip Art - Best WEB Clipart">
              <a:extLst>
                <a:ext uri="{FF2B5EF4-FFF2-40B4-BE49-F238E27FC236}">
                  <a16:creationId xmlns:a16="http://schemas.microsoft.com/office/drawing/2014/main" id="{443BAD20-7127-8F9B-6BBD-66ABD7D1D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10339307" y="595319"/>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Tennis Ball PNG Clip Art - Best WEB Clipart">
              <a:extLst>
                <a:ext uri="{FF2B5EF4-FFF2-40B4-BE49-F238E27FC236}">
                  <a16:creationId xmlns:a16="http://schemas.microsoft.com/office/drawing/2014/main" id="{BB89A4B7-E44A-11FA-B7A9-7BC8FFFFF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34072">
              <a:off x="8690752" y="6167189"/>
              <a:ext cx="1256288" cy="12603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Tennis Ball PNG Clip Art - Best WEB Clipart">
              <a:extLst>
                <a:ext uri="{FF2B5EF4-FFF2-40B4-BE49-F238E27FC236}">
                  <a16:creationId xmlns:a16="http://schemas.microsoft.com/office/drawing/2014/main" id="{466EB620-CE90-3D6E-6D05-6D5BFEDFA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075">
              <a:off x="2253918" y="5272747"/>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502BF9E-8881-A658-FFB9-B608F7F9CB95}"/>
                </a:ext>
              </a:extLst>
            </p:cNvPr>
            <p:cNvPicPr>
              <a:picLocks noChangeAspect="1"/>
            </p:cNvPicPr>
            <p:nvPr/>
          </p:nvPicPr>
          <p:blipFill rotWithShape="1">
            <a:blip r:embed="rId4"/>
            <a:srcRect l="30958" t="14993" r="26556" b="10891"/>
            <a:stretch/>
          </p:blipFill>
          <p:spPr>
            <a:xfrm rot="19759474">
              <a:off x="4393742" y="224695"/>
              <a:ext cx="971122" cy="952937"/>
            </a:xfrm>
            <a:prstGeom prst="rect">
              <a:avLst/>
            </a:prstGeom>
          </p:spPr>
        </p:pic>
        <p:pic>
          <p:nvPicPr>
            <p:cNvPr id="29" name="Picture 4" descr="Tennis Ball PNG Clip Art - Best WEB Clipart">
              <a:extLst>
                <a:ext uri="{FF2B5EF4-FFF2-40B4-BE49-F238E27FC236}">
                  <a16:creationId xmlns:a16="http://schemas.microsoft.com/office/drawing/2014/main" id="{EDFA30A3-3F71-61E0-2C7D-FFCE2795E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277848" y="2451903"/>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Tennis Ball PNG Clip Art - Best WEB Clipart">
              <a:extLst>
                <a:ext uri="{FF2B5EF4-FFF2-40B4-BE49-F238E27FC236}">
                  <a16:creationId xmlns:a16="http://schemas.microsoft.com/office/drawing/2014/main" id="{0B151C2F-E6B9-C2C1-4D90-14DDAFF17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13376">
              <a:off x="7878963" y="3276850"/>
              <a:ext cx="739775" cy="7421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ennis Ball PNG Clip Art - Best WEB Clipart">
              <a:extLst>
                <a:ext uri="{FF2B5EF4-FFF2-40B4-BE49-F238E27FC236}">
                  <a16:creationId xmlns:a16="http://schemas.microsoft.com/office/drawing/2014/main" id="{DE73D6FF-10A5-78EA-76D0-643388A2B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6443259" y="1831763"/>
              <a:ext cx="480457" cy="4820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C76C04E8-D4EC-8A61-5A50-56BCFAF23C32}"/>
                </a:ext>
              </a:extLst>
            </p:cNvPr>
            <p:cNvPicPr>
              <a:picLocks noChangeAspect="1"/>
            </p:cNvPicPr>
            <p:nvPr/>
          </p:nvPicPr>
          <p:blipFill rotWithShape="1">
            <a:blip r:embed="rId4"/>
            <a:srcRect l="30958" t="14993" r="26556" b="10891"/>
            <a:stretch/>
          </p:blipFill>
          <p:spPr>
            <a:xfrm rot="6939439">
              <a:off x="617677" y="213705"/>
              <a:ext cx="621985" cy="610338"/>
            </a:xfrm>
            <a:prstGeom prst="rect">
              <a:avLst/>
            </a:prstGeom>
          </p:spPr>
        </p:pic>
        <p:pic>
          <p:nvPicPr>
            <p:cNvPr id="35" name="Picture 4" descr="Tennis Ball PNG Clip Art - Best WEB Clipart">
              <a:extLst>
                <a:ext uri="{FF2B5EF4-FFF2-40B4-BE49-F238E27FC236}">
                  <a16:creationId xmlns:a16="http://schemas.microsoft.com/office/drawing/2014/main" id="{23A9967C-C619-32A0-18CB-5817AFD3F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074" y="8415081"/>
              <a:ext cx="1179185" cy="118301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1E522CDD-C583-E462-DEB1-BBA71E75E180}"/>
                </a:ext>
              </a:extLst>
            </p:cNvPr>
            <p:cNvPicPr>
              <a:picLocks noChangeAspect="1"/>
            </p:cNvPicPr>
            <p:nvPr/>
          </p:nvPicPr>
          <p:blipFill rotWithShape="1">
            <a:blip r:embed="rId4"/>
            <a:srcRect l="30958" t="14993" r="26556" b="10891"/>
            <a:stretch/>
          </p:blipFill>
          <p:spPr>
            <a:xfrm>
              <a:off x="4289347" y="9040154"/>
              <a:ext cx="837810" cy="822121"/>
            </a:xfrm>
            <a:prstGeom prst="rect">
              <a:avLst/>
            </a:prstGeom>
          </p:spPr>
        </p:pic>
        <p:pic>
          <p:nvPicPr>
            <p:cNvPr id="37" name="Picture 36">
              <a:extLst>
                <a:ext uri="{FF2B5EF4-FFF2-40B4-BE49-F238E27FC236}">
                  <a16:creationId xmlns:a16="http://schemas.microsoft.com/office/drawing/2014/main" id="{D91F505F-403B-6E2A-D4AF-B06829079778}"/>
                </a:ext>
              </a:extLst>
            </p:cNvPr>
            <p:cNvPicPr>
              <a:picLocks noChangeAspect="1"/>
            </p:cNvPicPr>
            <p:nvPr/>
          </p:nvPicPr>
          <p:blipFill rotWithShape="1">
            <a:blip r:embed="rId4"/>
            <a:srcRect l="30958" t="14993" r="26556" b="10891"/>
            <a:stretch/>
          </p:blipFill>
          <p:spPr>
            <a:xfrm rot="3721397">
              <a:off x="2356049" y="10238364"/>
              <a:ext cx="696265" cy="683227"/>
            </a:xfrm>
            <a:prstGeom prst="rect">
              <a:avLst/>
            </a:prstGeom>
          </p:spPr>
        </p:pic>
        <p:pic>
          <p:nvPicPr>
            <p:cNvPr id="39" name="Picture 4" descr="Tennis Ball PNG Clip Art - Best WEB Clipart">
              <a:extLst>
                <a:ext uri="{FF2B5EF4-FFF2-40B4-BE49-F238E27FC236}">
                  <a16:creationId xmlns:a16="http://schemas.microsoft.com/office/drawing/2014/main" id="{1D920645-FC96-D94A-6308-8657614D8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6302266" y="8606645"/>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Tennis Ball PNG Clip Art - Best WEB Clipart">
              <a:extLst>
                <a:ext uri="{FF2B5EF4-FFF2-40B4-BE49-F238E27FC236}">
                  <a16:creationId xmlns:a16="http://schemas.microsoft.com/office/drawing/2014/main" id="{8F6CF925-333D-7A3A-78F3-6651CFBF5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91714">
              <a:off x="4626559" y="7153359"/>
              <a:ext cx="866163" cy="8689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22BA071-87E7-F1E8-C10D-6780F8F0CF7C}"/>
                </a:ext>
              </a:extLst>
            </p:cNvPr>
            <p:cNvPicPr>
              <a:picLocks noChangeAspect="1"/>
            </p:cNvPicPr>
            <p:nvPr/>
          </p:nvPicPr>
          <p:blipFill rotWithShape="1">
            <a:blip r:embed="rId4"/>
            <a:srcRect l="30958" t="14993" r="26556" b="10891"/>
            <a:stretch/>
          </p:blipFill>
          <p:spPr>
            <a:xfrm rot="4199669">
              <a:off x="8372944" y="9840249"/>
              <a:ext cx="621985" cy="610338"/>
            </a:xfrm>
            <a:prstGeom prst="rect">
              <a:avLst/>
            </a:prstGeom>
          </p:spPr>
        </p:pic>
        <p:pic>
          <p:nvPicPr>
            <p:cNvPr id="43" name="Picture 4" descr="Tennis Ball PNG Clip Art - Best WEB Clipart">
              <a:extLst>
                <a:ext uri="{FF2B5EF4-FFF2-40B4-BE49-F238E27FC236}">
                  <a16:creationId xmlns:a16="http://schemas.microsoft.com/office/drawing/2014/main" id="{DFC53D01-0AD0-DD06-CDDC-EC387AE73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9833982" y="9934182"/>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BA4B1E0-764A-35DA-8237-E933FE2FE0D3}"/>
                </a:ext>
              </a:extLst>
            </p:cNvPr>
            <p:cNvPicPr>
              <a:picLocks noChangeAspect="1"/>
            </p:cNvPicPr>
            <p:nvPr/>
          </p:nvPicPr>
          <p:blipFill rotWithShape="1">
            <a:blip r:embed="rId4"/>
            <a:srcRect l="30958" t="14993" r="26556" b="10891"/>
            <a:stretch/>
          </p:blipFill>
          <p:spPr>
            <a:xfrm rot="19759474">
              <a:off x="2291048" y="6810318"/>
              <a:ext cx="971122" cy="952937"/>
            </a:xfrm>
            <a:prstGeom prst="rect">
              <a:avLst/>
            </a:prstGeom>
          </p:spPr>
        </p:pic>
        <p:pic>
          <p:nvPicPr>
            <p:cNvPr id="45" name="Picture 4" descr="Tennis Ball PNG Clip Art - Best WEB Clipart">
              <a:extLst>
                <a:ext uri="{FF2B5EF4-FFF2-40B4-BE49-F238E27FC236}">
                  <a16:creationId xmlns:a16="http://schemas.microsoft.com/office/drawing/2014/main" id="{D7A49A32-2FEB-2A8C-944A-02BBA8D7D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736928" y="9877169"/>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Tennis Ball PNG Clip Art - Best WEB Clipart">
              <a:extLst>
                <a:ext uri="{FF2B5EF4-FFF2-40B4-BE49-F238E27FC236}">
                  <a16:creationId xmlns:a16="http://schemas.microsoft.com/office/drawing/2014/main" id="{9F4C6C8C-547B-7010-226D-D82E4D097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8107245" y="8086823"/>
              <a:ext cx="480457" cy="4820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C531BC38-B086-8A1B-EB4C-9676E55EA7F6}"/>
                </a:ext>
              </a:extLst>
            </p:cNvPr>
            <p:cNvPicPr>
              <a:picLocks noChangeAspect="1"/>
            </p:cNvPicPr>
            <p:nvPr/>
          </p:nvPicPr>
          <p:blipFill rotWithShape="1">
            <a:blip r:embed="rId4"/>
            <a:srcRect l="30958" t="14993" r="26556" b="10891"/>
            <a:stretch/>
          </p:blipFill>
          <p:spPr>
            <a:xfrm rot="6939439">
              <a:off x="473434" y="7721872"/>
              <a:ext cx="621985" cy="610338"/>
            </a:xfrm>
            <a:prstGeom prst="rect">
              <a:avLst/>
            </a:prstGeom>
          </p:spPr>
        </p:pic>
        <p:pic>
          <p:nvPicPr>
            <p:cNvPr id="49" name="Picture 48">
              <a:extLst>
                <a:ext uri="{FF2B5EF4-FFF2-40B4-BE49-F238E27FC236}">
                  <a16:creationId xmlns:a16="http://schemas.microsoft.com/office/drawing/2014/main" id="{86A83589-986D-BD81-087A-9917E530FA9A}"/>
                </a:ext>
              </a:extLst>
            </p:cNvPr>
            <p:cNvPicPr>
              <a:picLocks noChangeAspect="1"/>
            </p:cNvPicPr>
            <p:nvPr/>
          </p:nvPicPr>
          <p:blipFill rotWithShape="1">
            <a:blip r:embed="rId4"/>
            <a:srcRect l="30958" t="14993" r="26556" b="10891"/>
            <a:stretch/>
          </p:blipFill>
          <p:spPr>
            <a:xfrm rot="3721397">
              <a:off x="6133134" y="5462117"/>
              <a:ext cx="696265" cy="683227"/>
            </a:xfrm>
            <a:prstGeom prst="rect">
              <a:avLst/>
            </a:prstGeom>
          </p:spPr>
        </p:pic>
        <p:pic>
          <p:nvPicPr>
            <p:cNvPr id="50" name="Picture 4" descr="Tennis Ball PNG Clip Art - Best WEB Clipart">
              <a:extLst>
                <a:ext uri="{FF2B5EF4-FFF2-40B4-BE49-F238E27FC236}">
                  <a16:creationId xmlns:a16="http://schemas.microsoft.com/office/drawing/2014/main" id="{3E940E90-F5A6-14F6-0C8D-8A12299EA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10888915" y="6757160"/>
              <a:ext cx="699478" cy="70175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3B7B015-5B00-C427-F2E8-49B9EB1FCD08}"/>
                </a:ext>
              </a:extLst>
            </p:cNvPr>
            <p:cNvPicPr>
              <a:picLocks noChangeAspect="1"/>
            </p:cNvPicPr>
            <p:nvPr/>
          </p:nvPicPr>
          <p:blipFill rotWithShape="1">
            <a:blip r:embed="rId4"/>
            <a:srcRect l="30958" t="14993" r="26556" b="10891"/>
            <a:stretch/>
          </p:blipFill>
          <p:spPr>
            <a:xfrm rot="6939439">
              <a:off x="10034245" y="8765245"/>
              <a:ext cx="621985" cy="610338"/>
            </a:xfrm>
            <a:prstGeom prst="rect">
              <a:avLst/>
            </a:prstGeom>
          </p:spPr>
        </p:pic>
      </p:grpSp>
      <p:grpSp>
        <p:nvGrpSpPr>
          <p:cNvPr id="1039" name="Group 1038">
            <a:extLst>
              <a:ext uri="{FF2B5EF4-FFF2-40B4-BE49-F238E27FC236}">
                <a16:creationId xmlns:a16="http://schemas.microsoft.com/office/drawing/2014/main" id="{975C194D-31B2-1147-C9C4-E831F911221A}"/>
              </a:ext>
            </a:extLst>
          </p:cNvPr>
          <p:cNvGrpSpPr/>
          <p:nvPr/>
        </p:nvGrpSpPr>
        <p:grpSpPr>
          <a:xfrm>
            <a:off x="575876" y="-8780840"/>
            <a:ext cx="10679801" cy="7875926"/>
            <a:chOff x="526720" y="343688"/>
            <a:chExt cx="10679801" cy="7875926"/>
          </a:xfrm>
        </p:grpSpPr>
        <p:pic>
          <p:nvPicPr>
            <p:cNvPr id="61" name="Picture 60">
              <a:extLst>
                <a:ext uri="{FF2B5EF4-FFF2-40B4-BE49-F238E27FC236}">
                  <a16:creationId xmlns:a16="http://schemas.microsoft.com/office/drawing/2014/main" id="{63E0FAAE-F017-7693-4376-CE65998B1E15}"/>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a:off x="9363691" y="1462530"/>
              <a:ext cx="1635354" cy="1640587"/>
            </a:xfrm>
            <a:prstGeom prst="rect">
              <a:avLst/>
            </a:prstGeom>
          </p:spPr>
        </p:pic>
        <p:pic>
          <p:nvPicPr>
            <p:cNvPr id="1026" name="Picture 1025">
              <a:extLst>
                <a:ext uri="{FF2B5EF4-FFF2-40B4-BE49-F238E27FC236}">
                  <a16:creationId xmlns:a16="http://schemas.microsoft.com/office/drawing/2014/main" id="{54EE0BCE-8231-BDE8-5927-D9B869CE8E4B}"/>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radius="25"/>
                      </a14:imgEffect>
                    </a14:imgLayer>
                  </a14:imgProps>
                </a:ext>
              </a:extLst>
            </a:blip>
            <a:srcRect l="31562" t="14166" r="26719" b="10556"/>
            <a:stretch/>
          </p:blipFill>
          <p:spPr>
            <a:xfrm>
              <a:off x="526720" y="1239364"/>
              <a:ext cx="1721793" cy="1747588"/>
            </a:xfrm>
            <a:prstGeom prst="rect">
              <a:avLst/>
            </a:prstGeom>
          </p:spPr>
        </p:pic>
        <p:pic>
          <p:nvPicPr>
            <p:cNvPr id="1031" name="Picture 1030">
              <a:extLst>
                <a:ext uri="{FF2B5EF4-FFF2-40B4-BE49-F238E27FC236}">
                  <a16:creationId xmlns:a16="http://schemas.microsoft.com/office/drawing/2014/main" id="{49BC76A2-1817-C194-A049-9F44395FE0AC}"/>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radius="25"/>
                      </a14:imgEffect>
                    </a14:imgLayer>
                  </a14:imgProps>
                </a:ext>
              </a:extLst>
            </a:blip>
            <a:srcRect l="31562" t="14166" r="26719" b="10556"/>
            <a:stretch/>
          </p:blipFill>
          <p:spPr>
            <a:xfrm rot="6851069">
              <a:off x="7723182" y="4024854"/>
              <a:ext cx="1327940" cy="1347834"/>
            </a:xfrm>
            <a:prstGeom prst="rect">
              <a:avLst/>
            </a:prstGeom>
          </p:spPr>
        </p:pic>
        <p:pic>
          <p:nvPicPr>
            <p:cNvPr id="1032" name="Picture 1031">
              <a:extLst>
                <a:ext uri="{FF2B5EF4-FFF2-40B4-BE49-F238E27FC236}">
                  <a16:creationId xmlns:a16="http://schemas.microsoft.com/office/drawing/2014/main" id="{521D7494-57A3-1B8D-323D-ECC2B7746886}"/>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radius="25"/>
                      </a14:imgEffect>
                    </a14:imgLayer>
                  </a14:imgProps>
                </a:ext>
              </a:extLst>
            </a:blip>
            <a:srcRect l="31562" t="14166" r="26719" b="10556"/>
            <a:stretch/>
          </p:blipFill>
          <p:spPr>
            <a:xfrm rot="6851069">
              <a:off x="3076543" y="5281961"/>
              <a:ext cx="1931624" cy="1960562"/>
            </a:xfrm>
            <a:prstGeom prst="rect">
              <a:avLst/>
            </a:prstGeom>
          </p:spPr>
        </p:pic>
        <p:pic>
          <p:nvPicPr>
            <p:cNvPr id="1033" name="Picture 1032">
              <a:extLst>
                <a:ext uri="{FF2B5EF4-FFF2-40B4-BE49-F238E27FC236}">
                  <a16:creationId xmlns:a16="http://schemas.microsoft.com/office/drawing/2014/main" id="{F9D4693E-8894-858D-92DF-C656DC0137C8}"/>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3148979">
              <a:off x="9568551" y="4420094"/>
              <a:ext cx="1635354" cy="1640587"/>
            </a:xfrm>
            <a:prstGeom prst="rect">
              <a:avLst/>
            </a:prstGeom>
          </p:spPr>
        </p:pic>
        <p:pic>
          <p:nvPicPr>
            <p:cNvPr id="1034" name="Picture 1033">
              <a:extLst>
                <a:ext uri="{FF2B5EF4-FFF2-40B4-BE49-F238E27FC236}">
                  <a16:creationId xmlns:a16="http://schemas.microsoft.com/office/drawing/2014/main" id="{7C0CC7AE-9079-CC29-E551-6793C8D9A7E9}"/>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9575048">
              <a:off x="720794" y="6579027"/>
              <a:ext cx="1635354" cy="1640587"/>
            </a:xfrm>
            <a:prstGeom prst="rect">
              <a:avLst/>
            </a:prstGeom>
          </p:spPr>
        </p:pic>
        <p:pic>
          <p:nvPicPr>
            <p:cNvPr id="1035" name="Picture 1034">
              <a:extLst>
                <a:ext uri="{FF2B5EF4-FFF2-40B4-BE49-F238E27FC236}">
                  <a16:creationId xmlns:a16="http://schemas.microsoft.com/office/drawing/2014/main" id="{3400BC0D-9D1A-CC31-CB72-BBA1AE31F989}"/>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9575048">
              <a:off x="2366651" y="3854080"/>
              <a:ext cx="1039863" cy="1043190"/>
            </a:xfrm>
            <a:prstGeom prst="rect">
              <a:avLst/>
            </a:prstGeom>
          </p:spPr>
        </p:pic>
        <p:pic>
          <p:nvPicPr>
            <p:cNvPr id="1036" name="Picture 1035">
              <a:extLst>
                <a:ext uri="{FF2B5EF4-FFF2-40B4-BE49-F238E27FC236}">
                  <a16:creationId xmlns:a16="http://schemas.microsoft.com/office/drawing/2014/main" id="{CC779F9B-8BED-3233-FDC3-183C47AD65CA}"/>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9575048">
              <a:off x="6803310" y="7014221"/>
              <a:ext cx="1039863" cy="1043190"/>
            </a:xfrm>
            <a:prstGeom prst="rect">
              <a:avLst/>
            </a:prstGeom>
          </p:spPr>
        </p:pic>
        <p:pic>
          <p:nvPicPr>
            <p:cNvPr id="1038" name="Picture 1037">
              <a:extLst>
                <a:ext uri="{FF2B5EF4-FFF2-40B4-BE49-F238E27FC236}">
                  <a16:creationId xmlns:a16="http://schemas.microsoft.com/office/drawing/2014/main" id="{8A5DE0B4-9A58-3739-4DF3-EE72C00B335D}"/>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082750">
              <a:off x="5242981" y="343688"/>
              <a:ext cx="1635354" cy="1640587"/>
            </a:xfrm>
            <a:prstGeom prst="rect">
              <a:avLst/>
            </a:prstGeom>
          </p:spPr>
        </p:pic>
      </p:grpSp>
      <p:grpSp>
        <p:nvGrpSpPr>
          <p:cNvPr id="34" name="Group 33">
            <a:extLst>
              <a:ext uri="{FF2B5EF4-FFF2-40B4-BE49-F238E27FC236}">
                <a16:creationId xmlns:a16="http://schemas.microsoft.com/office/drawing/2014/main" id="{21AB2D69-13E7-D110-F034-D3E1BAF2027F}"/>
              </a:ext>
            </a:extLst>
          </p:cNvPr>
          <p:cNvGrpSpPr/>
          <p:nvPr/>
        </p:nvGrpSpPr>
        <p:grpSpPr>
          <a:xfrm>
            <a:off x="8511011" y="2029461"/>
            <a:ext cx="2579826" cy="2618476"/>
            <a:chOff x="7722731" y="2029461"/>
            <a:chExt cx="2579826" cy="2618476"/>
          </a:xfrm>
        </p:grpSpPr>
        <p:pic>
          <p:nvPicPr>
            <p:cNvPr id="11" name="Picture 10">
              <a:extLst>
                <a:ext uri="{FF2B5EF4-FFF2-40B4-BE49-F238E27FC236}">
                  <a16:creationId xmlns:a16="http://schemas.microsoft.com/office/drawing/2014/main" id="{AB4AEE61-EEFE-DEC0-8CCD-F4FD36E227DE}"/>
                </a:ext>
              </a:extLst>
            </p:cNvPr>
            <p:cNvPicPr>
              <a:picLocks noChangeAspect="1"/>
            </p:cNvPicPr>
            <p:nvPr/>
          </p:nvPicPr>
          <p:blipFill rotWithShape="1">
            <a:blip r:embed="rId4"/>
            <a:srcRect l="31562" t="14166" r="26719" b="10556"/>
            <a:stretch/>
          </p:blipFill>
          <p:spPr>
            <a:xfrm>
              <a:off x="7722731" y="2029461"/>
              <a:ext cx="2579826" cy="2618476"/>
            </a:xfrm>
            <a:prstGeom prst="rect">
              <a:avLst/>
            </a:prstGeom>
          </p:spPr>
        </p:pic>
        <p:pic>
          <p:nvPicPr>
            <p:cNvPr id="13" name="Picture 12">
              <a:extLst>
                <a:ext uri="{FF2B5EF4-FFF2-40B4-BE49-F238E27FC236}">
                  <a16:creationId xmlns:a16="http://schemas.microsoft.com/office/drawing/2014/main" id="{6FAB110C-4564-45A6-B1B8-A90DE6A11E8F}"/>
                </a:ext>
              </a:extLst>
            </p:cNvPr>
            <p:cNvPicPr>
              <a:picLocks noChangeAspect="1"/>
            </p:cNvPicPr>
            <p:nvPr/>
          </p:nvPicPr>
          <p:blipFill rotWithShape="1">
            <a:blip r:embed="rId10"/>
            <a:srcRect l="10285" r="9616"/>
            <a:stretch/>
          </p:blipFill>
          <p:spPr>
            <a:xfrm>
              <a:off x="8196380" y="2657297"/>
              <a:ext cx="1623192" cy="1422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8" name="Group 37">
            <a:extLst>
              <a:ext uri="{FF2B5EF4-FFF2-40B4-BE49-F238E27FC236}">
                <a16:creationId xmlns:a16="http://schemas.microsoft.com/office/drawing/2014/main" id="{9A6E1A6D-1BEE-E1E7-7E89-46B14F58C2B9}"/>
              </a:ext>
            </a:extLst>
          </p:cNvPr>
          <p:cNvGrpSpPr/>
          <p:nvPr/>
        </p:nvGrpSpPr>
        <p:grpSpPr>
          <a:xfrm>
            <a:off x="1504649" y="2029461"/>
            <a:ext cx="2579826" cy="2618476"/>
            <a:chOff x="1935978" y="2029461"/>
            <a:chExt cx="2579826" cy="2618476"/>
          </a:xfrm>
        </p:grpSpPr>
        <p:pic>
          <p:nvPicPr>
            <p:cNvPr id="5" name="Picture 4">
              <a:extLst>
                <a:ext uri="{FF2B5EF4-FFF2-40B4-BE49-F238E27FC236}">
                  <a16:creationId xmlns:a16="http://schemas.microsoft.com/office/drawing/2014/main" id="{684E3729-C1EE-2724-0DC7-19507CB99CC6}"/>
                </a:ext>
              </a:extLst>
            </p:cNvPr>
            <p:cNvPicPr>
              <a:picLocks noChangeAspect="1"/>
            </p:cNvPicPr>
            <p:nvPr/>
          </p:nvPicPr>
          <p:blipFill rotWithShape="1">
            <a:blip r:embed="rId4"/>
            <a:srcRect l="31562" t="14166" r="26719" b="10556"/>
            <a:stretch/>
          </p:blipFill>
          <p:spPr>
            <a:xfrm>
              <a:off x="1935978" y="2029461"/>
              <a:ext cx="2579826" cy="2618476"/>
            </a:xfrm>
            <a:prstGeom prst="rect">
              <a:avLst/>
            </a:prstGeom>
          </p:spPr>
        </p:pic>
        <p:pic>
          <p:nvPicPr>
            <p:cNvPr id="14" name="Picture 13">
              <a:extLst>
                <a:ext uri="{FF2B5EF4-FFF2-40B4-BE49-F238E27FC236}">
                  <a16:creationId xmlns:a16="http://schemas.microsoft.com/office/drawing/2014/main" id="{6FE5A239-E78F-94AD-9FFF-4EBADEDF5271}"/>
                </a:ext>
              </a:extLst>
            </p:cNvPr>
            <p:cNvPicPr>
              <a:picLocks noChangeAspect="1"/>
            </p:cNvPicPr>
            <p:nvPr/>
          </p:nvPicPr>
          <p:blipFill>
            <a:blip r:embed="rId11"/>
            <a:stretch>
              <a:fillRect/>
            </a:stretch>
          </p:blipFill>
          <p:spPr>
            <a:xfrm>
              <a:off x="2372861" y="2627652"/>
              <a:ext cx="1663849" cy="1422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5" name="TextBox 14">
            <a:extLst>
              <a:ext uri="{FF2B5EF4-FFF2-40B4-BE49-F238E27FC236}">
                <a16:creationId xmlns:a16="http://schemas.microsoft.com/office/drawing/2014/main" id="{F1EBFDEA-0FB0-4ADB-6D42-AC9BE0F43A29}"/>
              </a:ext>
            </a:extLst>
          </p:cNvPr>
          <p:cNvSpPr txBox="1"/>
          <p:nvPr/>
        </p:nvSpPr>
        <p:spPr>
          <a:xfrm>
            <a:off x="3108754" y="1544082"/>
            <a:ext cx="6214005" cy="830997"/>
          </a:xfrm>
          <a:prstGeom prst="rect">
            <a:avLst/>
          </a:prstGeom>
          <a:noFill/>
        </p:spPr>
        <p:txBody>
          <a:bodyPr wrap="square" rtlCol="0">
            <a:spAutoFit/>
          </a:bodyPr>
          <a:lstStyle/>
          <a:p>
            <a:pPr algn="ctr"/>
            <a:r>
              <a:rPr lang="en-US" sz="4800" b="1" dirty="0">
                <a:latin typeface="Times New Roman" panose="02020603050405020304" pitchFamily="18" charset="0"/>
                <a:cs typeface="Times New Roman" panose="02020603050405020304" pitchFamily="18" charset="0"/>
              </a:rPr>
              <a:t>THANK YOU!</a:t>
            </a:r>
          </a:p>
        </p:txBody>
      </p:sp>
      <p:sp>
        <p:nvSpPr>
          <p:cNvPr id="21" name="TextBox 20">
            <a:extLst>
              <a:ext uri="{FF2B5EF4-FFF2-40B4-BE49-F238E27FC236}">
                <a16:creationId xmlns:a16="http://schemas.microsoft.com/office/drawing/2014/main" id="{6F631C22-DF6E-604F-30AE-F28594498317}"/>
              </a:ext>
            </a:extLst>
          </p:cNvPr>
          <p:cNvSpPr txBox="1"/>
          <p:nvPr/>
        </p:nvSpPr>
        <p:spPr>
          <a:xfrm>
            <a:off x="670028" y="4785999"/>
            <a:ext cx="4593283" cy="800219"/>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Brad Sargent</a:t>
            </a:r>
          </a:p>
          <a:p>
            <a:pPr algn="ctr"/>
            <a:r>
              <a:rPr lang="en-US" b="1" dirty="0">
                <a:latin typeface="Times New Roman" panose="02020603050405020304" pitchFamily="18" charset="0"/>
                <a:cs typeface="Times New Roman" panose="02020603050405020304" pitchFamily="18" charset="0"/>
              </a:rPr>
              <a:t>bsargent@scgforenics.com</a:t>
            </a:r>
          </a:p>
        </p:txBody>
      </p:sp>
      <p:sp>
        <p:nvSpPr>
          <p:cNvPr id="22" name="TextBox 21">
            <a:extLst>
              <a:ext uri="{FF2B5EF4-FFF2-40B4-BE49-F238E27FC236}">
                <a16:creationId xmlns:a16="http://schemas.microsoft.com/office/drawing/2014/main" id="{5980CB20-EAF6-8A0D-90F0-0A50503A99FB}"/>
              </a:ext>
            </a:extLst>
          </p:cNvPr>
          <p:cNvSpPr txBox="1"/>
          <p:nvPr/>
        </p:nvSpPr>
        <p:spPr>
          <a:xfrm>
            <a:off x="8318444" y="4785999"/>
            <a:ext cx="2944949" cy="800219"/>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Jim Spencer</a:t>
            </a:r>
          </a:p>
          <a:p>
            <a:pPr algn="ctr"/>
            <a:r>
              <a:rPr lang="en-US" b="1" dirty="0">
                <a:latin typeface="Times New Roman" panose="02020603050405020304" pitchFamily="18" charset="0"/>
                <a:cs typeface="Times New Roman" panose="02020603050405020304" pitchFamily="18" charset="0"/>
              </a:rPr>
              <a:t>jspencer@scgforensics.com</a:t>
            </a:r>
          </a:p>
        </p:txBody>
      </p:sp>
      <p:pic>
        <p:nvPicPr>
          <p:cNvPr id="32" name="Picture 31">
            <a:extLst>
              <a:ext uri="{FF2B5EF4-FFF2-40B4-BE49-F238E27FC236}">
                <a16:creationId xmlns:a16="http://schemas.microsoft.com/office/drawing/2014/main" id="{9BD94939-464D-D62A-B6EF-7D524F55ADD7}"/>
              </a:ext>
            </a:extLst>
          </p:cNvPr>
          <p:cNvPicPr>
            <a:picLocks noChangeAspect="1"/>
          </p:cNvPicPr>
          <p:nvPr/>
        </p:nvPicPr>
        <p:blipFill rotWithShape="1">
          <a:blip r:embed="rId4"/>
          <a:srcRect l="31562" t="14166" r="26719" b="10556"/>
          <a:stretch/>
        </p:blipFill>
        <p:spPr>
          <a:xfrm>
            <a:off x="912154" y="1443797"/>
            <a:ext cx="649787" cy="659522"/>
          </a:xfrm>
          <a:prstGeom prst="rect">
            <a:avLst/>
          </a:prstGeom>
        </p:spPr>
      </p:pic>
      <p:pic>
        <p:nvPicPr>
          <p:cNvPr id="3" name="Picture 2" descr="A black and white coat of arms with red and white designs&#10;&#10;Description automatically generated">
            <a:extLst>
              <a:ext uri="{FF2B5EF4-FFF2-40B4-BE49-F238E27FC236}">
                <a16:creationId xmlns:a16="http://schemas.microsoft.com/office/drawing/2014/main" id="{1511E1C4-0741-71C5-AAC9-9984561C36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6069" y="3600827"/>
            <a:ext cx="2023348" cy="2826687"/>
          </a:xfrm>
          <a:prstGeom prst="rect">
            <a:avLst/>
          </a:prstGeom>
        </p:spPr>
      </p:pic>
    </p:spTree>
    <p:extLst>
      <p:ext uri="{BB962C8B-B14F-4D97-AF65-F5344CB8AC3E}">
        <p14:creationId xmlns:p14="http://schemas.microsoft.com/office/powerpoint/2010/main" val="3330227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oup 59">
            <a:extLst>
              <a:ext uri="{FF2B5EF4-FFF2-40B4-BE49-F238E27FC236}">
                <a16:creationId xmlns:a16="http://schemas.microsoft.com/office/drawing/2014/main" id="{A820B5F8-5097-EB96-5B53-01FF12ABF3EE}"/>
              </a:ext>
            </a:extLst>
          </p:cNvPr>
          <p:cNvGrpSpPr/>
          <p:nvPr/>
        </p:nvGrpSpPr>
        <p:grpSpPr>
          <a:xfrm>
            <a:off x="402629" y="-9055483"/>
            <a:ext cx="11313034" cy="10720229"/>
            <a:chOff x="276496" y="207881"/>
            <a:chExt cx="11313034" cy="10720229"/>
          </a:xfrm>
        </p:grpSpPr>
        <p:pic>
          <p:nvPicPr>
            <p:cNvPr id="1028" name="Picture 4" descr="Tennis Ball PNG Clip Art - Best WEB Clipart">
              <a:extLst>
                <a:ext uri="{FF2B5EF4-FFF2-40B4-BE49-F238E27FC236}">
                  <a16:creationId xmlns:a16="http://schemas.microsoft.com/office/drawing/2014/main" id="{3A311D4A-218A-EBB6-6DB8-87C9125515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424" y="746449"/>
              <a:ext cx="1179185" cy="118301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0AC15B7B-1EE3-A2D8-0472-E157CB9E322C}"/>
                </a:ext>
              </a:extLst>
            </p:cNvPr>
            <p:cNvPicPr>
              <a:picLocks noChangeAspect="1"/>
            </p:cNvPicPr>
            <p:nvPr/>
          </p:nvPicPr>
          <p:blipFill rotWithShape="1">
            <a:blip r:embed="rId4"/>
            <a:srcRect l="30958" t="14993" r="26556" b="10891"/>
            <a:stretch/>
          </p:blipFill>
          <p:spPr>
            <a:xfrm rot="3721397">
              <a:off x="2027399" y="3382207"/>
              <a:ext cx="696265" cy="683227"/>
            </a:xfrm>
            <a:prstGeom prst="rect">
              <a:avLst/>
            </a:prstGeom>
          </p:spPr>
        </p:pic>
        <p:pic>
          <p:nvPicPr>
            <p:cNvPr id="9" name="Picture 8">
              <a:extLst>
                <a:ext uri="{FF2B5EF4-FFF2-40B4-BE49-F238E27FC236}">
                  <a16:creationId xmlns:a16="http://schemas.microsoft.com/office/drawing/2014/main" id="{7209295C-1831-77A4-9276-0B74AA376A0E}"/>
                </a:ext>
              </a:extLst>
            </p:cNvPr>
            <p:cNvPicPr>
              <a:picLocks noChangeAspect="1"/>
            </p:cNvPicPr>
            <p:nvPr/>
          </p:nvPicPr>
          <p:blipFill rotWithShape="1">
            <a:blip r:embed="rId4"/>
            <a:srcRect l="30958" t="14993" r="26556" b="10891"/>
            <a:stretch/>
          </p:blipFill>
          <p:spPr>
            <a:xfrm rot="6939439">
              <a:off x="4111946" y="2478433"/>
              <a:ext cx="514609" cy="504972"/>
            </a:xfrm>
            <a:prstGeom prst="rect">
              <a:avLst/>
            </a:prstGeom>
          </p:spPr>
        </p:pic>
        <p:pic>
          <p:nvPicPr>
            <p:cNvPr id="10" name="Picture 4" descr="Tennis Ball PNG Clip Art - Best WEB Clipart">
              <a:extLst>
                <a:ext uri="{FF2B5EF4-FFF2-40B4-BE49-F238E27FC236}">
                  <a16:creationId xmlns:a16="http://schemas.microsoft.com/office/drawing/2014/main" id="{9545C8AF-1BC3-4C7D-C862-8E5730D1C4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5517165" y="3618525"/>
              <a:ext cx="480457" cy="48201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Tennis Ball PNG Clip Art - Best WEB Clipart">
              <a:extLst>
                <a:ext uri="{FF2B5EF4-FFF2-40B4-BE49-F238E27FC236}">
                  <a16:creationId xmlns:a16="http://schemas.microsoft.com/office/drawing/2014/main" id="{732B1CD4-E9DD-A4E4-3590-631554C26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91714">
              <a:off x="8244911" y="4905445"/>
              <a:ext cx="638062" cy="64013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AE6FCE9-4A88-5FD3-B7AF-D76C32C45C04}"/>
                </a:ext>
              </a:extLst>
            </p:cNvPr>
            <p:cNvPicPr>
              <a:picLocks noChangeAspect="1"/>
            </p:cNvPicPr>
            <p:nvPr/>
          </p:nvPicPr>
          <p:blipFill rotWithShape="1">
            <a:blip r:embed="rId4"/>
            <a:srcRect l="30958" t="14993" r="26556" b="10891"/>
            <a:stretch/>
          </p:blipFill>
          <p:spPr>
            <a:xfrm rot="6939439">
              <a:off x="6568329" y="7282680"/>
              <a:ext cx="621985" cy="610338"/>
            </a:xfrm>
            <a:prstGeom prst="rect">
              <a:avLst/>
            </a:prstGeom>
          </p:spPr>
        </p:pic>
        <p:pic>
          <p:nvPicPr>
            <p:cNvPr id="17" name="Picture 16">
              <a:extLst>
                <a:ext uri="{FF2B5EF4-FFF2-40B4-BE49-F238E27FC236}">
                  <a16:creationId xmlns:a16="http://schemas.microsoft.com/office/drawing/2014/main" id="{D529DF90-5A33-B1C3-3FCF-449C78642229}"/>
                </a:ext>
              </a:extLst>
            </p:cNvPr>
            <p:cNvPicPr>
              <a:picLocks noChangeAspect="1"/>
            </p:cNvPicPr>
            <p:nvPr/>
          </p:nvPicPr>
          <p:blipFill rotWithShape="1">
            <a:blip r:embed="rId4"/>
            <a:srcRect l="30958" t="14993" r="26556" b="10891"/>
            <a:stretch/>
          </p:blipFill>
          <p:spPr>
            <a:xfrm rot="10554969">
              <a:off x="819389" y="5025834"/>
              <a:ext cx="621985" cy="610338"/>
            </a:xfrm>
            <a:prstGeom prst="rect">
              <a:avLst/>
            </a:prstGeom>
          </p:spPr>
        </p:pic>
        <p:pic>
          <p:nvPicPr>
            <p:cNvPr id="18" name="Picture 17">
              <a:extLst>
                <a:ext uri="{FF2B5EF4-FFF2-40B4-BE49-F238E27FC236}">
                  <a16:creationId xmlns:a16="http://schemas.microsoft.com/office/drawing/2014/main" id="{6E57E48C-A744-3637-748F-75D78927D704}"/>
                </a:ext>
              </a:extLst>
            </p:cNvPr>
            <p:cNvPicPr>
              <a:picLocks noChangeAspect="1"/>
            </p:cNvPicPr>
            <p:nvPr/>
          </p:nvPicPr>
          <p:blipFill rotWithShape="1">
            <a:blip r:embed="rId4"/>
            <a:srcRect l="30958" t="14993" r="26556" b="10891"/>
            <a:stretch/>
          </p:blipFill>
          <p:spPr>
            <a:xfrm rot="6939439">
              <a:off x="10688053" y="5717626"/>
              <a:ext cx="621985" cy="610338"/>
            </a:xfrm>
            <a:prstGeom prst="rect">
              <a:avLst/>
            </a:prstGeom>
          </p:spPr>
        </p:pic>
        <p:pic>
          <p:nvPicPr>
            <p:cNvPr id="19" name="Picture 18">
              <a:extLst>
                <a:ext uri="{FF2B5EF4-FFF2-40B4-BE49-F238E27FC236}">
                  <a16:creationId xmlns:a16="http://schemas.microsoft.com/office/drawing/2014/main" id="{29AFD995-73DB-0B21-F043-931D706FF996}"/>
                </a:ext>
              </a:extLst>
            </p:cNvPr>
            <p:cNvPicPr>
              <a:picLocks noChangeAspect="1"/>
            </p:cNvPicPr>
            <p:nvPr/>
          </p:nvPicPr>
          <p:blipFill rotWithShape="1">
            <a:blip r:embed="rId4"/>
            <a:srcRect l="30958" t="14993" r="26556" b="10891"/>
            <a:stretch/>
          </p:blipFill>
          <p:spPr>
            <a:xfrm rot="4199669">
              <a:off x="3661037" y="4539004"/>
              <a:ext cx="859094" cy="843007"/>
            </a:xfrm>
            <a:prstGeom prst="rect">
              <a:avLst/>
            </a:prstGeom>
          </p:spPr>
        </p:pic>
        <p:pic>
          <p:nvPicPr>
            <p:cNvPr id="20" name="Picture 19">
              <a:extLst>
                <a:ext uri="{FF2B5EF4-FFF2-40B4-BE49-F238E27FC236}">
                  <a16:creationId xmlns:a16="http://schemas.microsoft.com/office/drawing/2014/main" id="{D89C3A2D-A257-4C9F-DA6D-4CF15951182E}"/>
                </a:ext>
              </a:extLst>
            </p:cNvPr>
            <p:cNvPicPr>
              <a:picLocks noChangeAspect="1"/>
            </p:cNvPicPr>
            <p:nvPr/>
          </p:nvPicPr>
          <p:blipFill rotWithShape="1">
            <a:blip r:embed="rId4"/>
            <a:srcRect l="30958" t="14993" r="26556" b="10891"/>
            <a:stretch/>
          </p:blipFill>
          <p:spPr>
            <a:xfrm rot="4199669">
              <a:off x="8260515" y="1339129"/>
              <a:ext cx="621985" cy="610338"/>
            </a:xfrm>
            <a:prstGeom prst="rect">
              <a:avLst/>
            </a:prstGeom>
          </p:spPr>
        </p:pic>
        <p:pic>
          <p:nvPicPr>
            <p:cNvPr id="23" name="Picture 22">
              <a:extLst>
                <a:ext uri="{FF2B5EF4-FFF2-40B4-BE49-F238E27FC236}">
                  <a16:creationId xmlns:a16="http://schemas.microsoft.com/office/drawing/2014/main" id="{741021E6-68ED-B454-E6ED-8FB79EF7C30F}"/>
                </a:ext>
              </a:extLst>
            </p:cNvPr>
            <p:cNvPicPr>
              <a:picLocks noChangeAspect="1"/>
            </p:cNvPicPr>
            <p:nvPr/>
          </p:nvPicPr>
          <p:blipFill rotWithShape="1">
            <a:blip r:embed="rId4"/>
            <a:srcRect l="30958" t="14993" r="26556" b="10891"/>
            <a:stretch/>
          </p:blipFill>
          <p:spPr>
            <a:xfrm rot="19759474">
              <a:off x="9996158" y="3146845"/>
              <a:ext cx="971122" cy="952937"/>
            </a:xfrm>
            <a:prstGeom prst="rect">
              <a:avLst/>
            </a:prstGeom>
          </p:spPr>
        </p:pic>
        <p:pic>
          <p:nvPicPr>
            <p:cNvPr id="24" name="Picture 4" descr="Tennis Ball PNG Clip Art - Best WEB Clipart">
              <a:extLst>
                <a:ext uri="{FF2B5EF4-FFF2-40B4-BE49-F238E27FC236}">
                  <a16:creationId xmlns:a16="http://schemas.microsoft.com/office/drawing/2014/main" id="{443BAD20-7127-8F9B-6BBD-66ABD7D1D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10339307" y="595319"/>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 descr="Tennis Ball PNG Clip Art - Best WEB Clipart">
              <a:extLst>
                <a:ext uri="{FF2B5EF4-FFF2-40B4-BE49-F238E27FC236}">
                  <a16:creationId xmlns:a16="http://schemas.microsoft.com/office/drawing/2014/main" id="{BB89A4B7-E44A-11FA-B7A9-7BC8FFFFFA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334072">
              <a:off x="8690752" y="6167189"/>
              <a:ext cx="1256288" cy="126037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descr="Tennis Ball PNG Clip Art - Best WEB Clipart">
              <a:extLst>
                <a:ext uri="{FF2B5EF4-FFF2-40B4-BE49-F238E27FC236}">
                  <a16:creationId xmlns:a16="http://schemas.microsoft.com/office/drawing/2014/main" id="{466EB620-CE90-3D6E-6D05-6D5BFEDFA3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59075">
              <a:off x="2253918" y="5272747"/>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a:extLst>
                <a:ext uri="{FF2B5EF4-FFF2-40B4-BE49-F238E27FC236}">
                  <a16:creationId xmlns:a16="http://schemas.microsoft.com/office/drawing/2014/main" id="{7502BF9E-8881-A658-FFB9-B608F7F9CB95}"/>
                </a:ext>
              </a:extLst>
            </p:cNvPr>
            <p:cNvPicPr>
              <a:picLocks noChangeAspect="1"/>
            </p:cNvPicPr>
            <p:nvPr/>
          </p:nvPicPr>
          <p:blipFill rotWithShape="1">
            <a:blip r:embed="rId4"/>
            <a:srcRect l="30958" t="14993" r="26556" b="10891"/>
            <a:stretch/>
          </p:blipFill>
          <p:spPr>
            <a:xfrm rot="19759474">
              <a:off x="4393742" y="224695"/>
              <a:ext cx="971122" cy="952937"/>
            </a:xfrm>
            <a:prstGeom prst="rect">
              <a:avLst/>
            </a:prstGeom>
          </p:spPr>
        </p:pic>
        <p:pic>
          <p:nvPicPr>
            <p:cNvPr id="29" name="Picture 4" descr="Tennis Ball PNG Clip Art - Best WEB Clipart">
              <a:extLst>
                <a:ext uri="{FF2B5EF4-FFF2-40B4-BE49-F238E27FC236}">
                  <a16:creationId xmlns:a16="http://schemas.microsoft.com/office/drawing/2014/main" id="{EDFA30A3-3F71-61E0-2C7D-FFCE2795EC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277848" y="2451903"/>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Tennis Ball PNG Clip Art - Best WEB Clipart">
              <a:extLst>
                <a:ext uri="{FF2B5EF4-FFF2-40B4-BE49-F238E27FC236}">
                  <a16:creationId xmlns:a16="http://schemas.microsoft.com/office/drawing/2014/main" id="{0B151C2F-E6B9-C2C1-4D90-14DDAFF17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9413376">
              <a:off x="7878963" y="3276850"/>
              <a:ext cx="739775" cy="7421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Tennis Ball PNG Clip Art - Best WEB Clipart">
              <a:extLst>
                <a:ext uri="{FF2B5EF4-FFF2-40B4-BE49-F238E27FC236}">
                  <a16:creationId xmlns:a16="http://schemas.microsoft.com/office/drawing/2014/main" id="{DE73D6FF-10A5-78EA-76D0-643388A2B9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6443259" y="1831763"/>
              <a:ext cx="480457" cy="4820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C76C04E8-D4EC-8A61-5A50-56BCFAF23C32}"/>
                </a:ext>
              </a:extLst>
            </p:cNvPr>
            <p:cNvPicPr>
              <a:picLocks noChangeAspect="1"/>
            </p:cNvPicPr>
            <p:nvPr/>
          </p:nvPicPr>
          <p:blipFill rotWithShape="1">
            <a:blip r:embed="rId4"/>
            <a:srcRect l="30958" t="14993" r="26556" b="10891"/>
            <a:stretch/>
          </p:blipFill>
          <p:spPr>
            <a:xfrm rot="6939439">
              <a:off x="617677" y="213705"/>
              <a:ext cx="621985" cy="610338"/>
            </a:xfrm>
            <a:prstGeom prst="rect">
              <a:avLst/>
            </a:prstGeom>
          </p:spPr>
        </p:pic>
        <p:pic>
          <p:nvPicPr>
            <p:cNvPr id="35" name="Picture 4" descr="Tennis Ball PNG Clip Art - Best WEB Clipart">
              <a:extLst>
                <a:ext uri="{FF2B5EF4-FFF2-40B4-BE49-F238E27FC236}">
                  <a16:creationId xmlns:a16="http://schemas.microsoft.com/office/drawing/2014/main" id="{23A9967C-C619-32A0-18CB-5817AFD3F3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4074" y="8415081"/>
              <a:ext cx="1179185" cy="118301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35">
              <a:extLst>
                <a:ext uri="{FF2B5EF4-FFF2-40B4-BE49-F238E27FC236}">
                  <a16:creationId xmlns:a16="http://schemas.microsoft.com/office/drawing/2014/main" id="{1E522CDD-C583-E462-DEB1-BBA71E75E180}"/>
                </a:ext>
              </a:extLst>
            </p:cNvPr>
            <p:cNvPicPr>
              <a:picLocks noChangeAspect="1"/>
            </p:cNvPicPr>
            <p:nvPr/>
          </p:nvPicPr>
          <p:blipFill rotWithShape="1">
            <a:blip r:embed="rId4"/>
            <a:srcRect l="30958" t="14993" r="26556" b="10891"/>
            <a:stretch/>
          </p:blipFill>
          <p:spPr>
            <a:xfrm>
              <a:off x="4289347" y="9040154"/>
              <a:ext cx="837810" cy="822121"/>
            </a:xfrm>
            <a:prstGeom prst="rect">
              <a:avLst/>
            </a:prstGeom>
          </p:spPr>
        </p:pic>
        <p:pic>
          <p:nvPicPr>
            <p:cNvPr id="37" name="Picture 36">
              <a:extLst>
                <a:ext uri="{FF2B5EF4-FFF2-40B4-BE49-F238E27FC236}">
                  <a16:creationId xmlns:a16="http://schemas.microsoft.com/office/drawing/2014/main" id="{D91F505F-403B-6E2A-D4AF-B06829079778}"/>
                </a:ext>
              </a:extLst>
            </p:cNvPr>
            <p:cNvPicPr>
              <a:picLocks noChangeAspect="1"/>
            </p:cNvPicPr>
            <p:nvPr/>
          </p:nvPicPr>
          <p:blipFill rotWithShape="1">
            <a:blip r:embed="rId4"/>
            <a:srcRect l="30958" t="14993" r="26556" b="10891"/>
            <a:stretch/>
          </p:blipFill>
          <p:spPr>
            <a:xfrm rot="3721397">
              <a:off x="2356049" y="10238364"/>
              <a:ext cx="696265" cy="683227"/>
            </a:xfrm>
            <a:prstGeom prst="rect">
              <a:avLst/>
            </a:prstGeom>
          </p:spPr>
        </p:pic>
        <p:pic>
          <p:nvPicPr>
            <p:cNvPr id="39" name="Picture 4" descr="Tennis Ball PNG Clip Art - Best WEB Clipart">
              <a:extLst>
                <a:ext uri="{FF2B5EF4-FFF2-40B4-BE49-F238E27FC236}">
                  <a16:creationId xmlns:a16="http://schemas.microsoft.com/office/drawing/2014/main" id="{1D920645-FC96-D94A-6308-8657614D8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6302266" y="8606645"/>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4" descr="Tennis Ball PNG Clip Art - Best WEB Clipart">
              <a:extLst>
                <a:ext uri="{FF2B5EF4-FFF2-40B4-BE49-F238E27FC236}">
                  <a16:creationId xmlns:a16="http://schemas.microsoft.com/office/drawing/2014/main" id="{8F6CF925-333D-7A3A-78F3-6651CFBF5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591714">
              <a:off x="4626559" y="7153359"/>
              <a:ext cx="866163" cy="86898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A22BA071-87E7-F1E8-C10D-6780F8F0CF7C}"/>
                </a:ext>
              </a:extLst>
            </p:cNvPr>
            <p:cNvPicPr>
              <a:picLocks noChangeAspect="1"/>
            </p:cNvPicPr>
            <p:nvPr/>
          </p:nvPicPr>
          <p:blipFill rotWithShape="1">
            <a:blip r:embed="rId4"/>
            <a:srcRect l="30958" t="14993" r="26556" b="10891"/>
            <a:stretch/>
          </p:blipFill>
          <p:spPr>
            <a:xfrm rot="4199669">
              <a:off x="8372944" y="9840249"/>
              <a:ext cx="621985" cy="610338"/>
            </a:xfrm>
            <a:prstGeom prst="rect">
              <a:avLst/>
            </a:prstGeom>
          </p:spPr>
        </p:pic>
        <p:pic>
          <p:nvPicPr>
            <p:cNvPr id="43" name="Picture 4" descr="Tennis Ball PNG Clip Art - Best WEB Clipart">
              <a:extLst>
                <a:ext uri="{FF2B5EF4-FFF2-40B4-BE49-F238E27FC236}">
                  <a16:creationId xmlns:a16="http://schemas.microsoft.com/office/drawing/2014/main" id="{DFC53D01-0AD0-DD06-CDDC-EC387AE73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9833982" y="9934182"/>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BBA4B1E0-764A-35DA-8237-E933FE2FE0D3}"/>
                </a:ext>
              </a:extLst>
            </p:cNvPr>
            <p:cNvPicPr>
              <a:picLocks noChangeAspect="1"/>
            </p:cNvPicPr>
            <p:nvPr/>
          </p:nvPicPr>
          <p:blipFill rotWithShape="1">
            <a:blip r:embed="rId4"/>
            <a:srcRect l="30958" t="14993" r="26556" b="10891"/>
            <a:stretch/>
          </p:blipFill>
          <p:spPr>
            <a:xfrm rot="19759474">
              <a:off x="2291048" y="6810318"/>
              <a:ext cx="971122" cy="952937"/>
            </a:xfrm>
            <a:prstGeom prst="rect">
              <a:avLst/>
            </a:prstGeom>
          </p:spPr>
        </p:pic>
        <p:pic>
          <p:nvPicPr>
            <p:cNvPr id="45" name="Picture 4" descr="Tennis Ball PNG Clip Art - Best WEB Clipart">
              <a:extLst>
                <a:ext uri="{FF2B5EF4-FFF2-40B4-BE49-F238E27FC236}">
                  <a16:creationId xmlns:a16="http://schemas.microsoft.com/office/drawing/2014/main" id="{D7A49A32-2FEB-2A8C-944A-02BBA8D7D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736928" y="9877169"/>
              <a:ext cx="831329" cy="83403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 descr="Tennis Ball PNG Clip Art - Best WEB Clipart">
              <a:extLst>
                <a:ext uri="{FF2B5EF4-FFF2-40B4-BE49-F238E27FC236}">
                  <a16:creationId xmlns:a16="http://schemas.microsoft.com/office/drawing/2014/main" id="{9F4C6C8C-547B-7010-226D-D82E4D097D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8107245" y="8086823"/>
              <a:ext cx="480457" cy="48201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a:extLst>
                <a:ext uri="{FF2B5EF4-FFF2-40B4-BE49-F238E27FC236}">
                  <a16:creationId xmlns:a16="http://schemas.microsoft.com/office/drawing/2014/main" id="{C531BC38-B086-8A1B-EB4C-9676E55EA7F6}"/>
                </a:ext>
              </a:extLst>
            </p:cNvPr>
            <p:cNvPicPr>
              <a:picLocks noChangeAspect="1"/>
            </p:cNvPicPr>
            <p:nvPr/>
          </p:nvPicPr>
          <p:blipFill rotWithShape="1">
            <a:blip r:embed="rId4"/>
            <a:srcRect l="30958" t="14993" r="26556" b="10891"/>
            <a:stretch/>
          </p:blipFill>
          <p:spPr>
            <a:xfrm rot="6939439">
              <a:off x="473434" y="7721872"/>
              <a:ext cx="621985" cy="610338"/>
            </a:xfrm>
            <a:prstGeom prst="rect">
              <a:avLst/>
            </a:prstGeom>
          </p:spPr>
        </p:pic>
        <p:pic>
          <p:nvPicPr>
            <p:cNvPr id="49" name="Picture 48">
              <a:extLst>
                <a:ext uri="{FF2B5EF4-FFF2-40B4-BE49-F238E27FC236}">
                  <a16:creationId xmlns:a16="http://schemas.microsoft.com/office/drawing/2014/main" id="{86A83589-986D-BD81-087A-9917E530FA9A}"/>
                </a:ext>
              </a:extLst>
            </p:cNvPr>
            <p:cNvPicPr>
              <a:picLocks noChangeAspect="1"/>
            </p:cNvPicPr>
            <p:nvPr/>
          </p:nvPicPr>
          <p:blipFill rotWithShape="1">
            <a:blip r:embed="rId4"/>
            <a:srcRect l="30958" t="14993" r="26556" b="10891"/>
            <a:stretch/>
          </p:blipFill>
          <p:spPr>
            <a:xfrm rot="3721397">
              <a:off x="6133134" y="5462117"/>
              <a:ext cx="696265" cy="683227"/>
            </a:xfrm>
            <a:prstGeom prst="rect">
              <a:avLst/>
            </a:prstGeom>
          </p:spPr>
        </p:pic>
        <p:pic>
          <p:nvPicPr>
            <p:cNvPr id="50" name="Picture 4" descr="Tennis Ball PNG Clip Art - Best WEB Clipart">
              <a:extLst>
                <a:ext uri="{FF2B5EF4-FFF2-40B4-BE49-F238E27FC236}">
                  <a16:creationId xmlns:a16="http://schemas.microsoft.com/office/drawing/2014/main" id="{3E940E90-F5A6-14F6-0C8D-8A12299EA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144858">
              <a:off x="10888915" y="6757160"/>
              <a:ext cx="699478" cy="701753"/>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50">
              <a:extLst>
                <a:ext uri="{FF2B5EF4-FFF2-40B4-BE49-F238E27FC236}">
                  <a16:creationId xmlns:a16="http://schemas.microsoft.com/office/drawing/2014/main" id="{53B7B015-5B00-C427-F2E8-49B9EB1FCD08}"/>
                </a:ext>
              </a:extLst>
            </p:cNvPr>
            <p:cNvPicPr>
              <a:picLocks noChangeAspect="1"/>
            </p:cNvPicPr>
            <p:nvPr/>
          </p:nvPicPr>
          <p:blipFill rotWithShape="1">
            <a:blip r:embed="rId4"/>
            <a:srcRect l="30958" t="14993" r="26556" b="10891"/>
            <a:stretch/>
          </p:blipFill>
          <p:spPr>
            <a:xfrm rot="6939439">
              <a:off x="10034245" y="8765245"/>
              <a:ext cx="621985" cy="610338"/>
            </a:xfrm>
            <a:prstGeom prst="rect">
              <a:avLst/>
            </a:prstGeom>
          </p:spPr>
        </p:pic>
      </p:grpSp>
      <p:grpSp>
        <p:nvGrpSpPr>
          <p:cNvPr id="1039" name="Group 1038">
            <a:extLst>
              <a:ext uri="{FF2B5EF4-FFF2-40B4-BE49-F238E27FC236}">
                <a16:creationId xmlns:a16="http://schemas.microsoft.com/office/drawing/2014/main" id="{975C194D-31B2-1147-C9C4-E831F911221A}"/>
              </a:ext>
            </a:extLst>
          </p:cNvPr>
          <p:cNvGrpSpPr/>
          <p:nvPr/>
        </p:nvGrpSpPr>
        <p:grpSpPr>
          <a:xfrm>
            <a:off x="575876" y="-8780840"/>
            <a:ext cx="10679801" cy="7875926"/>
            <a:chOff x="526720" y="343688"/>
            <a:chExt cx="10679801" cy="7875926"/>
          </a:xfrm>
        </p:grpSpPr>
        <p:pic>
          <p:nvPicPr>
            <p:cNvPr id="61" name="Picture 60">
              <a:extLst>
                <a:ext uri="{FF2B5EF4-FFF2-40B4-BE49-F238E27FC236}">
                  <a16:creationId xmlns:a16="http://schemas.microsoft.com/office/drawing/2014/main" id="{63E0FAAE-F017-7693-4376-CE65998B1E15}"/>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a:off x="9363691" y="1462530"/>
              <a:ext cx="1635354" cy="1640587"/>
            </a:xfrm>
            <a:prstGeom prst="rect">
              <a:avLst/>
            </a:prstGeom>
          </p:spPr>
        </p:pic>
        <p:pic>
          <p:nvPicPr>
            <p:cNvPr id="1026" name="Picture 1025">
              <a:extLst>
                <a:ext uri="{FF2B5EF4-FFF2-40B4-BE49-F238E27FC236}">
                  <a16:creationId xmlns:a16="http://schemas.microsoft.com/office/drawing/2014/main" id="{54EE0BCE-8231-BDE8-5927-D9B869CE8E4B}"/>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radius="25"/>
                      </a14:imgEffect>
                    </a14:imgLayer>
                  </a14:imgProps>
                </a:ext>
              </a:extLst>
            </a:blip>
            <a:srcRect l="31562" t="14166" r="26719" b="10556"/>
            <a:stretch/>
          </p:blipFill>
          <p:spPr>
            <a:xfrm>
              <a:off x="526720" y="1239364"/>
              <a:ext cx="1721793" cy="1747588"/>
            </a:xfrm>
            <a:prstGeom prst="rect">
              <a:avLst/>
            </a:prstGeom>
          </p:spPr>
        </p:pic>
        <p:pic>
          <p:nvPicPr>
            <p:cNvPr id="1031" name="Picture 1030">
              <a:extLst>
                <a:ext uri="{FF2B5EF4-FFF2-40B4-BE49-F238E27FC236}">
                  <a16:creationId xmlns:a16="http://schemas.microsoft.com/office/drawing/2014/main" id="{49BC76A2-1817-C194-A049-9F44395FE0AC}"/>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radius="25"/>
                      </a14:imgEffect>
                    </a14:imgLayer>
                  </a14:imgProps>
                </a:ext>
              </a:extLst>
            </a:blip>
            <a:srcRect l="31562" t="14166" r="26719" b="10556"/>
            <a:stretch/>
          </p:blipFill>
          <p:spPr>
            <a:xfrm rot="6851069">
              <a:off x="7723182" y="4024854"/>
              <a:ext cx="1327940" cy="1347834"/>
            </a:xfrm>
            <a:prstGeom prst="rect">
              <a:avLst/>
            </a:prstGeom>
          </p:spPr>
        </p:pic>
        <p:pic>
          <p:nvPicPr>
            <p:cNvPr id="1032" name="Picture 1031">
              <a:extLst>
                <a:ext uri="{FF2B5EF4-FFF2-40B4-BE49-F238E27FC236}">
                  <a16:creationId xmlns:a16="http://schemas.microsoft.com/office/drawing/2014/main" id="{521D7494-57A3-1B8D-323D-ECC2B7746886}"/>
                </a:ext>
              </a:extLst>
            </p:cNvPr>
            <p:cNvPicPr>
              <a:picLocks noChangeAspect="1"/>
            </p:cNvPicPr>
            <p:nvPr/>
          </p:nvPicPr>
          <p:blipFill rotWithShape="1">
            <a:blip r:embed="rId8">
              <a:extLst>
                <a:ext uri="{BEBA8EAE-BF5A-486C-A8C5-ECC9F3942E4B}">
                  <a14:imgProps xmlns:a14="http://schemas.microsoft.com/office/drawing/2010/main">
                    <a14:imgLayer r:embed="rId9">
                      <a14:imgEffect>
                        <a14:artisticBlur radius="25"/>
                      </a14:imgEffect>
                    </a14:imgLayer>
                  </a14:imgProps>
                </a:ext>
              </a:extLst>
            </a:blip>
            <a:srcRect l="31562" t="14166" r="26719" b="10556"/>
            <a:stretch/>
          </p:blipFill>
          <p:spPr>
            <a:xfrm rot="6851069">
              <a:off x="3076543" y="5281961"/>
              <a:ext cx="1931624" cy="1960562"/>
            </a:xfrm>
            <a:prstGeom prst="rect">
              <a:avLst/>
            </a:prstGeom>
          </p:spPr>
        </p:pic>
        <p:pic>
          <p:nvPicPr>
            <p:cNvPr id="1033" name="Picture 1032">
              <a:extLst>
                <a:ext uri="{FF2B5EF4-FFF2-40B4-BE49-F238E27FC236}">
                  <a16:creationId xmlns:a16="http://schemas.microsoft.com/office/drawing/2014/main" id="{F9D4693E-8894-858D-92DF-C656DC0137C8}"/>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3148979">
              <a:off x="9568551" y="4420094"/>
              <a:ext cx="1635354" cy="1640587"/>
            </a:xfrm>
            <a:prstGeom prst="rect">
              <a:avLst/>
            </a:prstGeom>
          </p:spPr>
        </p:pic>
        <p:pic>
          <p:nvPicPr>
            <p:cNvPr id="1034" name="Picture 1033">
              <a:extLst>
                <a:ext uri="{FF2B5EF4-FFF2-40B4-BE49-F238E27FC236}">
                  <a16:creationId xmlns:a16="http://schemas.microsoft.com/office/drawing/2014/main" id="{7C0CC7AE-9079-CC29-E551-6793C8D9A7E9}"/>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9575048">
              <a:off x="720794" y="6579027"/>
              <a:ext cx="1635354" cy="1640587"/>
            </a:xfrm>
            <a:prstGeom prst="rect">
              <a:avLst/>
            </a:prstGeom>
          </p:spPr>
        </p:pic>
        <p:pic>
          <p:nvPicPr>
            <p:cNvPr id="1035" name="Picture 1034">
              <a:extLst>
                <a:ext uri="{FF2B5EF4-FFF2-40B4-BE49-F238E27FC236}">
                  <a16:creationId xmlns:a16="http://schemas.microsoft.com/office/drawing/2014/main" id="{3400BC0D-9D1A-CC31-CB72-BBA1AE31F989}"/>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9575048">
              <a:off x="2366651" y="3854080"/>
              <a:ext cx="1039863" cy="1043190"/>
            </a:xfrm>
            <a:prstGeom prst="rect">
              <a:avLst/>
            </a:prstGeom>
          </p:spPr>
        </p:pic>
        <p:pic>
          <p:nvPicPr>
            <p:cNvPr id="1036" name="Picture 1035">
              <a:extLst>
                <a:ext uri="{FF2B5EF4-FFF2-40B4-BE49-F238E27FC236}">
                  <a16:creationId xmlns:a16="http://schemas.microsoft.com/office/drawing/2014/main" id="{CC779F9B-8BED-3233-FDC3-183C47AD65CA}"/>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9575048">
              <a:off x="6803310" y="7014221"/>
              <a:ext cx="1039863" cy="1043190"/>
            </a:xfrm>
            <a:prstGeom prst="rect">
              <a:avLst/>
            </a:prstGeom>
          </p:spPr>
        </p:pic>
        <p:pic>
          <p:nvPicPr>
            <p:cNvPr id="1038" name="Picture 1037">
              <a:extLst>
                <a:ext uri="{FF2B5EF4-FFF2-40B4-BE49-F238E27FC236}">
                  <a16:creationId xmlns:a16="http://schemas.microsoft.com/office/drawing/2014/main" id="{8A5DE0B4-9A58-3739-4DF3-EE72C00B335D}"/>
                </a:ext>
              </a:extLst>
            </p:cNvPr>
            <p:cNvPicPr>
              <a:picLocks noChangeAspect="1"/>
            </p:cNvPicPr>
            <p:nvPr/>
          </p:nvPicPr>
          <p:blipFill>
            <a:blip r:embed="rId6">
              <a:extLst>
                <a:ext uri="{BEBA8EAE-BF5A-486C-A8C5-ECC9F3942E4B}">
                  <a14:imgProps xmlns:a14="http://schemas.microsoft.com/office/drawing/2010/main">
                    <a14:imgLayer r:embed="rId7">
                      <a14:imgEffect>
                        <a14:artisticBlur radius="70"/>
                      </a14:imgEffect>
                    </a14:imgLayer>
                  </a14:imgProps>
                </a:ext>
              </a:extLst>
            </a:blip>
            <a:stretch>
              <a:fillRect/>
            </a:stretch>
          </p:blipFill>
          <p:spPr>
            <a:xfrm rot="1082750">
              <a:off x="5242981" y="343688"/>
              <a:ext cx="1635354" cy="1640587"/>
            </a:xfrm>
            <a:prstGeom prst="rect">
              <a:avLst/>
            </a:prstGeom>
          </p:spPr>
        </p:pic>
      </p:grpSp>
      <p:grpSp>
        <p:nvGrpSpPr>
          <p:cNvPr id="34" name="Group 33">
            <a:extLst>
              <a:ext uri="{FF2B5EF4-FFF2-40B4-BE49-F238E27FC236}">
                <a16:creationId xmlns:a16="http://schemas.microsoft.com/office/drawing/2014/main" id="{21AB2D69-13E7-D110-F034-D3E1BAF2027F}"/>
              </a:ext>
            </a:extLst>
          </p:cNvPr>
          <p:cNvGrpSpPr/>
          <p:nvPr/>
        </p:nvGrpSpPr>
        <p:grpSpPr>
          <a:xfrm>
            <a:off x="8511011" y="2029461"/>
            <a:ext cx="2579826" cy="2618476"/>
            <a:chOff x="7722731" y="2029461"/>
            <a:chExt cx="2579826" cy="2618476"/>
          </a:xfrm>
        </p:grpSpPr>
        <p:pic>
          <p:nvPicPr>
            <p:cNvPr id="11" name="Picture 10">
              <a:extLst>
                <a:ext uri="{FF2B5EF4-FFF2-40B4-BE49-F238E27FC236}">
                  <a16:creationId xmlns:a16="http://schemas.microsoft.com/office/drawing/2014/main" id="{AB4AEE61-EEFE-DEC0-8CCD-F4FD36E227DE}"/>
                </a:ext>
              </a:extLst>
            </p:cNvPr>
            <p:cNvPicPr>
              <a:picLocks noChangeAspect="1"/>
            </p:cNvPicPr>
            <p:nvPr/>
          </p:nvPicPr>
          <p:blipFill rotWithShape="1">
            <a:blip r:embed="rId4"/>
            <a:srcRect l="31562" t="14166" r="26719" b="10556"/>
            <a:stretch/>
          </p:blipFill>
          <p:spPr>
            <a:xfrm>
              <a:off x="7722731" y="2029461"/>
              <a:ext cx="2579826" cy="2618476"/>
            </a:xfrm>
            <a:prstGeom prst="rect">
              <a:avLst/>
            </a:prstGeom>
          </p:spPr>
        </p:pic>
        <p:pic>
          <p:nvPicPr>
            <p:cNvPr id="13" name="Picture 12">
              <a:extLst>
                <a:ext uri="{FF2B5EF4-FFF2-40B4-BE49-F238E27FC236}">
                  <a16:creationId xmlns:a16="http://schemas.microsoft.com/office/drawing/2014/main" id="{6FAB110C-4564-45A6-B1B8-A90DE6A11E8F}"/>
                </a:ext>
              </a:extLst>
            </p:cNvPr>
            <p:cNvPicPr>
              <a:picLocks noChangeAspect="1"/>
            </p:cNvPicPr>
            <p:nvPr/>
          </p:nvPicPr>
          <p:blipFill rotWithShape="1">
            <a:blip r:embed="rId10"/>
            <a:srcRect l="10285" r="9616"/>
            <a:stretch/>
          </p:blipFill>
          <p:spPr>
            <a:xfrm>
              <a:off x="8196380" y="2657297"/>
              <a:ext cx="1623192" cy="1422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38" name="Group 37">
            <a:extLst>
              <a:ext uri="{FF2B5EF4-FFF2-40B4-BE49-F238E27FC236}">
                <a16:creationId xmlns:a16="http://schemas.microsoft.com/office/drawing/2014/main" id="{9A6E1A6D-1BEE-E1E7-7E89-46B14F58C2B9}"/>
              </a:ext>
            </a:extLst>
          </p:cNvPr>
          <p:cNvGrpSpPr/>
          <p:nvPr/>
        </p:nvGrpSpPr>
        <p:grpSpPr>
          <a:xfrm>
            <a:off x="1504649" y="2029461"/>
            <a:ext cx="2579826" cy="2618476"/>
            <a:chOff x="1935978" y="2029461"/>
            <a:chExt cx="2579826" cy="2618476"/>
          </a:xfrm>
        </p:grpSpPr>
        <p:pic>
          <p:nvPicPr>
            <p:cNvPr id="5" name="Picture 4">
              <a:extLst>
                <a:ext uri="{FF2B5EF4-FFF2-40B4-BE49-F238E27FC236}">
                  <a16:creationId xmlns:a16="http://schemas.microsoft.com/office/drawing/2014/main" id="{684E3729-C1EE-2724-0DC7-19507CB99CC6}"/>
                </a:ext>
              </a:extLst>
            </p:cNvPr>
            <p:cNvPicPr>
              <a:picLocks noChangeAspect="1"/>
            </p:cNvPicPr>
            <p:nvPr/>
          </p:nvPicPr>
          <p:blipFill rotWithShape="1">
            <a:blip r:embed="rId4"/>
            <a:srcRect l="31562" t="14166" r="26719" b="10556"/>
            <a:stretch/>
          </p:blipFill>
          <p:spPr>
            <a:xfrm>
              <a:off x="1935978" y="2029461"/>
              <a:ext cx="2579826" cy="2618476"/>
            </a:xfrm>
            <a:prstGeom prst="rect">
              <a:avLst/>
            </a:prstGeom>
          </p:spPr>
        </p:pic>
        <p:pic>
          <p:nvPicPr>
            <p:cNvPr id="14" name="Picture 13">
              <a:extLst>
                <a:ext uri="{FF2B5EF4-FFF2-40B4-BE49-F238E27FC236}">
                  <a16:creationId xmlns:a16="http://schemas.microsoft.com/office/drawing/2014/main" id="{6FE5A239-E78F-94AD-9FFF-4EBADEDF5271}"/>
                </a:ext>
              </a:extLst>
            </p:cNvPr>
            <p:cNvPicPr>
              <a:picLocks noChangeAspect="1"/>
            </p:cNvPicPr>
            <p:nvPr/>
          </p:nvPicPr>
          <p:blipFill>
            <a:blip r:embed="rId11"/>
            <a:stretch>
              <a:fillRect/>
            </a:stretch>
          </p:blipFill>
          <p:spPr>
            <a:xfrm>
              <a:off x="2372861" y="2627652"/>
              <a:ext cx="1663849" cy="142209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sp>
        <p:nvSpPr>
          <p:cNvPr id="15" name="TextBox 14">
            <a:extLst>
              <a:ext uri="{FF2B5EF4-FFF2-40B4-BE49-F238E27FC236}">
                <a16:creationId xmlns:a16="http://schemas.microsoft.com/office/drawing/2014/main" id="{F1EBFDEA-0FB0-4ADB-6D42-AC9BE0F43A29}"/>
              </a:ext>
            </a:extLst>
          </p:cNvPr>
          <p:cNvSpPr txBox="1"/>
          <p:nvPr/>
        </p:nvSpPr>
        <p:spPr>
          <a:xfrm>
            <a:off x="3108754" y="1544082"/>
            <a:ext cx="6214005" cy="1323439"/>
          </a:xfrm>
          <a:prstGeom prst="rect">
            <a:avLst/>
          </a:prstGeom>
          <a:noFill/>
        </p:spPr>
        <p:txBody>
          <a:bodyPr wrap="square" rtlCol="0">
            <a:spAutoFit/>
          </a:bodyPr>
          <a:lstStyle/>
          <a:p>
            <a:pPr algn="ctr"/>
            <a:r>
              <a:rPr lang="en-US" sz="4000" b="1" dirty="0">
                <a:latin typeface="Times New Roman" panose="02020603050405020304" pitchFamily="18" charset="0"/>
                <a:cs typeface="Times New Roman" panose="02020603050405020304" pitchFamily="18" charset="0"/>
              </a:rPr>
              <a:t>The Sargent Consulting Group, LLC</a:t>
            </a:r>
          </a:p>
        </p:txBody>
      </p:sp>
      <p:sp>
        <p:nvSpPr>
          <p:cNvPr id="21" name="TextBox 20">
            <a:extLst>
              <a:ext uri="{FF2B5EF4-FFF2-40B4-BE49-F238E27FC236}">
                <a16:creationId xmlns:a16="http://schemas.microsoft.com/office/drawing/2014/main" id="{6F631C22-DF6E-604F-30AE-F28594498317}"/>
              </a:ext>
            </a:extLst>
          </p:cNvPr>
          <p:cNvSpPr txBox="1"/>
          <p:nvPr/>
        </p:nvSpPr>
        <p:spPr>
          <a:xfrm>
            <a:off x="575875" y="4670034"/>
            <a:ext cx="4593283" cy="1354217"/>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Brad Sargent</a:t>
            </a:r>
          </a:p>
          <a:p>
            <a:pPr algn="ctr"/>
            <a:r>
              <a:rPr lang="en-US" b="1" dirty="0">
                <a:latin typeface="Times New Roman" panose="02020603050405020304" pitchFamily="18" charset="0"/>
                <a:cs typeface="Times New Roman" panose="02020603050405020304" pitchFamily="18" charset="0"/>
              </a:rPr>
              <a:t>Managing Member</a:t>
            </a:r>
          </a:p>
          <a:p>
            <a:pPr algn="ctr"/>
            <a:r>
              <a:rPr lang="en-US" b="1" dirty="0">
                <a:latin typeface="Times New Roman" panose="02020603050405020304" pitchFamily="18" charset="0"/>
                <a:cs typeface="Times New Roman" panose="02020603050405020304" pitchFamily="18" charset="0"/>
              </a:rPr>
              <a:t>CPA/ABV/CFF, CFE, CCA, CFS, CIRA, CRFAC, FABFA </a:t>
            </a:r>
          </a:p>
        </p:txBody>
      </p:sp>
      <p:sp>
        <p:nvSpPr>
          <p:cNvPr id="22" name="TextBox 21">
            <a:extLst>
              <a:ext uri="{FF2B5EF4-FFF2-40B4-BE49-F238E27FC236}">
                <a16:creationId xmlns:a16="http://schemas.microsoft.com/office/drawing/2014/main" id="{5980CB20-EAF6-8A0D-90F0-0A50503A99FB}"/>
              </a:ext>
            </a:extLst>
          </p:cNvPr>
          <p:cNvSpPr txBox="1"/>
          <p:nvPr/>
        </p:nvSpPr>
        <p:spPr>
          <a:xfrm>
            <a:off x="8290003" y="4785999"/>
            <a:ext cx="2944949" cy="1077218"/>
          </a:xfrm>
          <a:prstGeom prst="rect">
            <a:avLst/>
          </a:prstGeom>
          <a:noFill/>
        </p:spPr>
        <p:txBody>
          <a:bodyPr wrap="square" rtlCol="0">
            <a:spAutoFit/>
          </a:bodyPr>
          <a:lstStyle/>
          <a:p>
            <a:pPr algn="ctr"/>
            <a:r>
              <a:rPr lang="en-US" sz="2800" b="1" dirty="0">
                <a:latin typeface="Times New Roman" panose="02020603050405020304" pitchFamily="18" charset="0"/>
                <a:cs typeface="Times New Roman" panose="02020603050405020304" pitchFamily="18" charset="0"/>
              </a:rPr>
              <a:t>Jim Spencer</a:t>
            </a:r>
          </a:p>
          <a:p>
            <a:pPr algn="ctr"/>
            <a:r>
              <a:rPr lang="en-US" b="1" dirty="0">
                <a:latin typeface="Times New Roman" panose="02020603050405020304" pitchFamily="18" charset="0"/>
                <a:cs typeface="Times New Roman" panose="02020603050405020304" pitchFamily="18" charset="0"/>
              </a:rPr>
              <a:t>Director</a:t>
            </a:r>
          </a:p>
          <a:p>
            <a:pPr algn="ctr"/>
            <a:r>
              <a:rPr lang="en-US" b="1" dirty="0">
                <a:latin typeface="Times New Roman" panose="02020603050405020304" pitchFamily="18" charset="0"/>
                <a:cs typeface="Times New Roman" panose="02020603050405020304" pitchFamily="18" charset="0"/>
              </a:rPr>
              <a:t>CFE, CVA, CIRA, CCA</a:t>
            </a:r>
          </a:p>
        </p:txBody>
      </p:sp>
      <p:pic>
        <p:nvPicPr>
          <p:cNvPr id="32" name="Picture 31">
            <a:extLst>
              <a:ext uri="{FF2B5EF4-FFF2-40B4-BE49-F238E27FC236}">
                <a16:creationId xmlns:a16="http://schemas.microsoft.com/office/drawing/2014/main" id="{9BD94939-464D-D62A-B6EF-7D524F55ADD7}"/>
              </a:ext>
            </a:extLst>
          </p:cNvPr>
          <p:cNvPicPr>
            <a:picLocks noChangeAspect="1"/>
          </p:cNvPicPr>
          <p:nvPr/>
        </p:nvPicPr>
        <p:blipFill rotWithShape="1">
          <a:blip r:embed="rId4"/>
          <a:srcRect l="31562" t="14166" r="26719" b="10556"/>
          <a:stretch/>
        </p:blipFill>
        <p:spPr>
          <a:xfrm>
            <a:off x="2473745" y="936930"/>
            <a:ext cx="707845" cy="718450"/>
          </a:xfrm>
          <a:prstGeom prst="rect">
            <a:avLst/>
          </a:prstGeom>
        </p:spPr>
      </p:pic>
      <p:pic>
        <p:nvPicPr>
          <p:cNvPr id="3" name="Picture 2" descr="A black and white coat of arms with red and white designs&#10;&#10;Description automatically generated">
            <a:extLst>
              <a:ext uri="{FF2B5EF4-FFF2-40B4-BE49-F238E27FC236}">
                <a16:creationId xmlns:a16="http://schemas.microsoft.com/office/drawing/2014/main" id="{1511E1C4-0741-71C5-AAC9-9984561C365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86069" y="3600827"/>
            <a:ext cx="2023348" cy="2826687"/>
          </a:xfrm>
          <a:prstGeom prst="rect">
            <a:avLst/>
          </a:prstGeom>
        </p:spPr>
      </p:pic>
    </p:spTree>
    <p:extLst>
      <p:ext uri="{BB962C8B-B14F-4D97-AF65-F5344CB8AC3E}">
        <p14:creationId xmlns:p14="http://schemas.microsoft.com/office/powerpoint/2010/main" val="25764196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Today’s Agenda</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871547" y="1600200"/>
            <a:ext cx="10448906" cy="4305836"/>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Common Types of NFP/NP Fraud</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Risk Factors</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Warning Signs</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Nonprofit Fraud in the News</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Impact of Fraud</a:t>
            </a:r>
          </a:p>
          <a:p>
            <a:pPr marL="571500"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Fraud Deterrence Measures</a:t>
            </a:r>
          </a:p>
        </p:txBody>
      </p:sp>
    </p:spTree>
    <p:extLst>
      <p:ext uri="{BB962C8B-B14F-4D97-AF65-F5344CB8AC3E}">
        <p14:creationId xmlns:p14="http://schemas.microsoft.com/office/powerpoint/2010/main" val="30215619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Common NFP/NP Fraud Schemes</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871547" y="1600200"/>
            <a:ext cx="10448906" cy="4305836"/>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571500" indent="-571500">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Embezzlement</a:t>
            </a:r>
          </a:p>
          <a:p>
            <a:pPr marL="571500" indent="-571500">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Financial Statement Fraud</a:t>
            </a:r>
          </a:p>
          <a:p>
            <a:pPr marL="571500" indent="-571500">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Ghost Vendor/Ghost Payroll</a:t>
            </a:r>
          </a:p>
          <a:p>
            <a:pPr marL="571500" indent="-571500">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Kickbacks</a:t>
            </a:r>
          </a:p>
          <a:p>
            <a:pPr marL="571500" indent="-571500">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Grant Fraud</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26085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57666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Polling Question #1</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1142134" y="1980418"/>
            <a:ext cx="4857449" cy="3942184"/>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Do you give money to an NFP or NP?</a:t>
            </a:r>
          </a:p>
        </p:txBody>
      </p:sp>
      <p:pic>
        <p:nvPicPr>
          <p:cNvPr id="13" name="Picture 12">
            <a:extLst>
              <a:ext uri="{FF2B5EF4-FFF2-40B4-BE49-F238E27FC236}">
                <a16:creationId xmlns:a16="http://schemas.microsoft.com/office/drawing/2014/main" id="{7C2411F2-D2B9-AE46-671C-D472ACCC81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168680" y="1554162"/>
            <a:ext cx="3727920" cy="5179521"/>
          </a:xfrm>
          <a:prstGeom prst="rect">
            <a:avLst/>
          </a:prstGeom>
          <a:ln w="57150">
            <a:solidFill>
              <a:schemeClr val="tx1"/>
            </a:solidFill>
          </a:ln>
          <a:effectLst>
            <a:softEdge rad="0"/>
          </a:effectLst>
        </p:spPr>
      </p:pic>
    </p:spTree>
    <p:extLst>
      <p:ext uri="{BB962C8B-B14F-4D97-AF65-F5344CB8AC3E}">
        <p14:creationId xmlns:p14="http://schemas.microsoft.com/office/powerpoint/2010/main" val="23636988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000" b="1" dirty="0">
                <a:solidFill>
                  <a:schemeClr val="tx1"/>
                </a:solidFill>
                <a:latin typeface="Times New Roman" panose="02020603050405020304" pitchFamily="18" charset="0"/>
                <a:cs typeface="Times New Roman" panose="02020603050405020304" pitchFamily="18" charset="0"/>
              </a:rPr>
              <a:t>Why are NFP/NP so susceptible to Fraud?</a:t>
            </a:r>
          </a:p>
        </p:txBody>
      </p:sp>
      <p:pic>
        <p:nvPicPr>
          <p:cNvPr id="6" name="Picture 5">
            <a:extLst>
              <a:ext uri="{FF2B5EF4-FFF2-40B4-BE49-F238E27FC236}">
                <a16:creationId xmlns:a16="http://schemas.microsoft.com/office/drawing/2014/main" id="{3B7976BE-74CF-8EBF-66FF-DEBC1B875B0B}"/>
              </a:ext>
            </a:extLst>
          </p:cNvPr>
          <p:cNvPicPr>
            <a:picLocks noChangeAspect="1"/>
          </p:cNvPicPr>
          <p:nvPr/>
        </p:nvPicPr>
        <p:blipFill>
          <a:blip r:embed="rId4"/>
          <a:stretch>
            <a:fillRect/>
          </a:stretch>
        </p:blipFill>
        <p:spPr>
          <a:xfrm>
            <a:off x="1829038" y="1600200"/>
            <a:ext cx="8533924" cy="4800332"/>
          </a:xfrm>
          <a:prstGeom prst="rect">
            <a:avLst/>
          </a:prstGeom>
          <a:ln w="117475" cap="rnd">
            <a:solidFill>
              <a:schemeClr val="tx1"/>
            </a:solidFill>
            <a:round/>
          </a:ln>
          <a:effectLst>
            <a:softEdge rad="31750"/>
          </a:effectLst>
        </p:spPr>
      </p:pic>
    </p:spTree>
    <p:extLst>
      <p:ext uri="{BB962C8B-B14F-4D97-AF65-F5344CB8AC3E}">
        <p14:creationId xmlns:p14="http://schemas.microsoft.com/office/powerpoint/2010/main" val="2541283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Affinity Fraud</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871547" y="1600200"/>
            <a:ext cx="10448906" cy="4305836"/>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Affinity fraud is a fraudulent financial scheme that involves a scammer who is or appears to be part of a community or interest group. The scammer builds trust within the group, and exploits that trust to push fraudulent, nonexistent, and too-good-to-be-true investments on other members of the group. The members of the group rely on their trust in the scammer when they invest and take the scammer at his or her word about the investment. By the time the members recognize the scammer for the fraud he or she is, their money is gone. Frequently, victims fail to report the fraud to avoid embarrassment or because they want to handle it within the group, allowing scammers to prolong their schemes.</a:t>
            </a:r>
          </a:p>
        </p:txBody>
      </p:sp>
    </p:spTree>
    <p:extLst>
      <p:ext uri="{BB962C8B-B14F-4D97-AF65-F5344CB8AC3E}">
        <p14:creationId xmlns:p14="http://schemas.microsoft.com/office/powerpoint/2010/main" val="164785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Risk Factors</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871547" y="1600200"/>
            <a:ext cx="10448906" cy="4305836"/>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r>
              <a:rPr lang="en-US" sz="3800" dirty="0">
                <a:solidFill>
                  <a:schemeClr val="tx1"/>
                </a:solidFill>
                <a:latin typeface="Times New Roman" panose="02020603050405020304" pitchFamily="18" charset="0"/>
                <a:cs typeface="Times New Roman" panose="02020603050405020304" pitchFamily="18" charset="0"/>
              </a:rPr>
              <a:t>  </a:t>
            </a:r>
            <a:r>
              <a:rPr lang="en-US" sz="4200" dirty="0">
                <a:solidFill>
                  <a:schemeClr val="tx1"/>
                </a:solidFill>
                <a:latin typeface="Times New Roman" panose="02020603050405020304" pitchFamily="18" charset="0"/>
                <a:cs typeface="Times New Roman" panose="02020603050405020304" pitchFamily="18" charset="0"/>
              </a:rPr>
              <a:t>The Control Environment</a:t>
            </a:r>
          </a:p>
          <a:p>
            <a:pPr marL="1028700" lvl="1"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Lack of Segregation of Duties</a:t>
            </a:r>
          </a:p>
          <a:p>
            <a:pPr marL="1028700" lvl="1"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Inadequate Oversight</a:t>
            </a:r>
          </a:p>
          <a:p>
            <a:pPr marL="1028700" lvl="1"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Reliance on Volunteer/Part-Time Staff</a:t>
            </a:r>
          </a:p>
          <a:p>
            <a:pPr marL="1485900" lvl="2"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High Turnover</a:t>
            </a:r>
          </a:p>
          <a:p>
            <a:pPr marL="1028700" lvl="1"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Lack of Proper Screening</a:t>
            </a:r>
          </a:p>
          <a:p>
            <a:pPr marL="1485900" lvl="2" indent="-571500">
              <a:buFont typeface="Arial" panose="020B0604020202020204" pitchFamily="34" charset="0"/>
              <a:buChar char="•"/>
            </a:pPr>
            <a:r>
              <a:rPr lang="en-US" sz="3600" dirty="0">
                <a:solidFill>
                  <a:schemeClr val="tx1"/>
                </a:solidFill>
                <a:latin typeface="Times New Roman" panose="02020603050405020304" pitchFamily="18" charset="0"/>
                <a:cs typeface="Times New Roman" panose="02020603050405020304" pitchFamily="18" charset="0"/>
              </a:rPr>
              <a:t>Employees &amp; Vendors</a:t>
            </a:r>
          </a:p>
        </p:txBody>
      </p:sp>
    </p:spTree>
    <p:extLst>
      <p:ext uri="{BB962C8B-B14F-4D97-AF65-F5344CB8AC3E}">
        <p14:creationId xmlns:p14="http://schemas.microsoft.com/office/powerpoint/2010/main" val="813858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79F59-18B0-EEDB-C269-4977DC4C644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14797525-ED8E-8A39-C720-2883FBFB488A}"/>
              </a:ext>
            </a:extLst>
          </p:cNvPr>
          <p:cNvSpPr>
            <a:spLocks noGrp="1"/>
          </p:cNvSpPr>
          <p:nvPr>
            <p:ph type="subTitle" idx="1"/>
          </p:nvPr>
        </p:nvSpPr>
        <p:spPr/>
        <p:txBody>
          <a:bodyPr/>
          <a:lstStyle/>
          <a:p>
            <a:endParaRPr lang="en-US"/>
          </a:p>
        </p:txBody>
      </p:sp>
      <p:pic>
        <p:nvPicPr>
          <p:cNvPr id="4" name="Picture 3">
            <a:extLst>
              <a:ext uri="{FF2B5EF4-FFF2-40B4-BE49-F238E27FC236}">
                <a16:creationId xmlns:a16="http://schemas.microsoft.com/office/drawing/2014/main" id="{B17DB28D-9344-3827-A3DF-0E156E98BCAC}"/>
              </a:ext>
            </a:extLst>
          </p:cNvPr>
          <p:cNvPicPr>
            <a:picLocks noChangeAspect="1"/>
          </p:cNvPicPr>
          <p:nvPr/>
        </p:nvPicPr>
        <p:blipFill rotWithShape="1">
          <a:blip r:embed="rId3"/>
          <a:srcRect l="31562" t="14166" r="26719" b="10556"/>
          <a:stretch/>
        </p:blipFill>
        <p:spPr>
          <a:xfrm>
            <a:off x="-4890379" y="-6206882"/>
            <a:ext cx="19328273" cy="19617839"/>
          </a:xfrm>
          <a:prstGeom prst="rect">
            <a:avLst/>
          </a:prstGeom>
        </p:spPr>
      </p:pic>
      <p:sp>
        <p:nvSpPr>
          <p:cNvPr id="5" name="Rectangle: Rounded Corners 4">
            <a:extLst>
              <a:ext uri="{FF2B5EF4-FFF2-40B4-BE49-F238E27FC236}">
                <a16:creationId xmlns:a16="http://schemas.microsoft.com/office/drawing/2014/main" id="{4C0D1811-C8A4-15D7-0C1E-18B5C4A09262}"/>
              </a:ext>
            </a:extLst>
          </p:cNvPr>
          <p:cNvSpPr/>
          <p:nvPr/>
        </p:nvSpPr>
        <p:spPr>
          <a:xfrm>
            <a:off x="871547" y="76442"/>
            <a:ext cx="10448906" cy="1127208"/>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4800" b="1" dirty="0">
                <a:solidFill>
                  <a:schemeClr val="tx1"/>
                </a:solidFill>
                <a:latin typeface="Times New Roman" panose="02020603050405020304" pitchFamily="18" charset="0"/>
                <a:cs typeface="Times New Roman" panose="02020603050405020304" pitchFamily="18" charset="0"/>
              </a:rPr>
              <a:t>Warning Signs</a:t>
            </a:r>
          </a:p>
        </p:txBody>
      </p:sp>
      <p:sp>
        <p:nvSpPr>
          <p:cNvPr id="8" name="Rectangle: Rounded Corners 7">
            <a:extLst>
              <a:ext uri="{FF2B5EF4-FFF2-40B4-BE49-F238E27FC236}">
                <a16:creationId xmlns:a16="http://schemas.microsoft.com/office/drawing/2014/main" id="{BCCA89CA-AE81-F2B3-F659-A49023737A5D}"/>
              </a:ext>
            </a:extLst>
          </p:cNvPr>
          <p:cNvSpPr/>
          <p:nvPr/>
        </p:nvSpPr>
        <p:spPr>
          <a:xfrm>
            <a:off x="871547" y="1600200"/>
            <a:ext cx="10448906" cy="4305836"/>
          </a:xfrm>
          <a:prstGeom prst="roundRect">
            <a:avLst/>
          </a:prstGeom>
          <a:solidFill>
            <a:schemeClr val="bg2">
              <a:alpha val="84000"/>
            </a:schemeClr>
          </a:solidFill>
          <a:ln>
            <a:solidFill>
              <a:schemeClr val="tx1"/>
            </a:solid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marL="571500" indent="-571500">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Unexplained financial discrepancies</a:t>
            </a:r>
          </a:p>
          <a:p>
            <a:pPr marL="571500" indent="-571500">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Excessive/unauthorized spending</a:t>
            </a:r>
          </a:p>
          <a:p>
            <a:pPr marL="571500" indent="-571500">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Reluctance to provide documentation</a:t>
            </a:r>
          </a:p>
          <a:p>
            <a:pPr marL="571500" indent="-571500">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Unpleasant/combative behavior</a:t>
            </a:r>
          </a:p>
          <a:p>
            <a:pPr marL="571500" indent="-571500">
              <a:buFont typeface="Arial" panose="020B0604020202020204" pitchFamily="34" charset="0"/>
              <a:buChar char="•"/>
            </a:pPr>
            <a:r>
              <a:rPr lang="en-US" sz="4000" dirty="0">
                <a:solidFill>
                  <a:schemeClr val="tx1"/>
                </a:solidFill>
                <a:latin typeface="Times New Roman" panose="02020603050405020304" pitchFamily="18" charset="0"/>
                <a:cs typeface="Times New Roman" panose="02020603050405020304" pitchFamily="18" charset="0"/>
              </a:rPr>
              <a:t>Negative publicity or legal issues</a:t>
            </a:r>
          </a:p>
        </p:txBody>
      </p:sp>
    </p:spTree>
    <p:extLst>
      <p:ext uri="{BB962C8B-B14F-4D97-AF65-F5344CB8AC3E}">
        <p14:creationId xmlns:p14="http://schemas.microsoft.com/office/powerpoint/2010/main" val="28846847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505</TotalTime>
  <Words>557</Words>
  <Application>Microsoft Office PowerPoint</Application>
  <PresentationFormat>Widescreen</PresentationFormat>
  <Paragraphs>104</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Aptos</vt: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Felix Lafortune</dc:creator>
  <cp:lastModifiedBy>Jim Spencer</cp:lastModifiedBy>
  <cp:revision>12</cp:revision>
  <cp:lastPrinted>2024-06-14T16:41:41Z</cp:lastPrinted>
  <dcterms:created xsi:type="dcterms:W3CDTF">2024-05-14T18:33:39Z</dcterms:created>
  <dcterms:modified xsi:type="dcterms:W3CDTF">2024-06-14T18:04:39Z</dcterms:modified>
</cp:coreProperties>
</file>